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325" r:id="rId3"/>
    <p:sldId id="319" r:id="rId4"/>
    <p:sldId id="320" r:id="rId5"/>
    <p:sldId id="321" r:id="rId6"/>
    <p:sldId id="323" r:id="rId7"/>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79" autoAdjust="0"/>
    <p:restoredTop sz="94660"/>
  </p:normalViewPr>
  <p:slideViewPr>
    <p:cSldViewPr snapToGrid="0" showGuides="1">
      <p:cViewPr varScale="1">
        <p:scale>
          <a:sx n="69" d="100"/>
          <a:sy n="69" d="100"/>
        </p:scale>
        <p:origin x="798"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944380-CF8D-40E0-8BD5-64EE68A7240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8D9059A4-9FB8-4E7F-BBA7-F7C221BFA5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1E7CC605-62F4-4D55-95B5-16517224EDC0}"/>
              </a:ext>
            </a:extLst>
          </p:cNvPr>
          <p:cNvSpPr>
            <a:spLocks noGrp="1"/>
          </p:cNvSpPr>
          <p:nvPr>
            <p:ph type="dt" sz="half" idx="10"/>
          </p:nvPr>
        </p:nvSpPr>
        <p:spPr/>
        <p:txBody>
          <a:bodyPr/>
          <a:lstStyle/>
          <a:p>
            <a:fld id="{DF217A5C-0C02-4544-BC49-B338CE78735D}" type="datetimeFigureOut">
              <a:rPr lang="es-AR" smtClean="0"/>
              <a:t>1/5/2024</a:t>
            </a:fld>
            <a:endParaRPr lang="es-AR"/>
          </a:p>
        </p:txBody>
      </p:sp>
      <p:sp>
        <p:nvSpPr>
          <p:cNvPr id="5" name="Marcador de pie de página 4">
            <a:extLst>
              <a:ext uri="{FF2B5EF4-FFF2-40B4-BE49-F238E27FC236}">
                <a16:creationId xmlns:a16="http://schemas.microsoft.com/office/drawing/2014/main" id="{1D85DEDE-A94D-4F59-881B-BF1FB8DEB6DA}"/>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1691CBE0-2C49-4B59-ADE0-F0B076BC346D}"/>
              </a:ext>
            </a:extLst>
          </p:cNvPr>
          <p:cNvSpPr>
            <a:spLocks noGrp="1"/>
          </p:cNvSpPr>
          <p:nvPr>
            <p:ph type="sldNum" sz="quarter" idx="12"/>
          </p:nvPr>
        </p:nvSpPr>
        <p:spPr/>
        <p:txBody>
          <a:bodyPr/>
          <a:lstStyle/>
          <a:p>
            <a:fld id="{8A5B101B-ACCA-4B4D-B391-55242DCFF03B}" type="slidenum">
              <a:rPr lang="es-AR" smtClean="0"/>
              <a:t>‹Nº›</a:t>
            </a:fld>
            <a:endParaRPr lang="es-AR"/>
          </a:p>
        </p:txBody>
      </p:sp>
    </p:spTree>
    <p:extLst>
      <p:ext uri="{BB962C8B-B14F-4D97-AF65-F5344CB8AC3E}">
        <p14:creationId xmlns:p14="http://schemas.microsoft.com/office/powerpoint/2010/main" val="4077115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9E3DDA-00A8-43E3-8036-6A37F9EF0255}"/>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6E12F5AF-058B-4459-817E-C2DEAB0148C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9E485E00-FF73-4395-A578-427FA1A861E5}"/>
              </a:ext>
            </a:extLst>
          </p:cNvPr>
          <p:cNvSpPr>
            <a:spLocks noGrp="1"/>
          </p:cNvSpPr>
          <p:nvPr>
            <p:ph type="dt" sz="half" idx="10"/>
          </p:nvPr>
        </p:nvSpPr>
        <p:spPr/>
        <p:txBody>
          <a:bodyPr/>
          <a:lstStyle/>
          <a:p>
            <a:fld id="{DF217A5C-0C02-4544-BC49-B338CE78735D}" type="datetimeFigureOut">
              <a:rPr lang="es-AR" smtClean="0"/>
              <a:t>1/5/2024</a:t>
            </a:fld>
            <a:endParaRPr lang="es-AR"/>
          </a:p>
        </p:txBody>
      </p:sp>
      <p:sp>
        <p:nvSpPr>
          <p:cNvPr id="5" name="Marcador de pie de página 4">
            <a:extLst>
              <a:ext uri="{FF2B5EF4-FFF2-40B4-BE49-F238E27FC236}">
                <a16:creationId xmlns:a16="http://schemas.microsoft.com/office/drawing/2014/main" id="{A2B4CA85-FE28-45CD-B546-DDDA21896CF4}"/>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84BD8199-554E-49DC-B2E6-530E0C1BEC41}"/>
              </a:ext>
            </a:extLst>
          </p:cNvPr>
          <p:cNvSpPr>
            <a:spLocks noGrp="1"/>
          </p:cNvSpPr>
          <p:nvPr>
            <p:ph type="sldNum" sz="quarter" idx="12"/>
          </p:nvPr>
        </p:nvSpPr>
        <p:spPr/>
        <p:txBody>
          <a:bodyPr/>
          <a:lstStyle/>
          <a:p>
            <a:fld id="{8A5B101B-ACCA-4B4D-B391-55242DCFF03B}" type="slidenum">
              <a:rPr lang="es-AR" smtClean="0"/>
              <a:t>‹Nº›</a:t>
            </a:fld>
            <a:endParaRPr lang="es-AR"/>
          </a:p>
        </p:txBody>
      </p:sp>
    </p:spTree>
    <p:extLst>
      <p:ext uri="{BB962C8B-B14F-4D97-AF65-F5344CB8AC3E}">
        <p14:creationId xmlns:p14="http://schemas.microsoft.com/office/powerpoint/2010/main" val="1982352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4D6CC23-AD27-4A87-BD09-9A54113A91C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1FF55748-369B-4D5D-86C3-E3AAF22DCDD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901D818F-08C4-4D7D-916A-35B8352AEB83}"/>
              </a:ext>
            </a:extLst>
          </p:cNvPr>
          <p:cNvSpPr>
            <a:spLocks noGrp="1"/>
          </p:cNvSpPr>
          <p:nvPr>
            <p:ph type="dt" sz="half" idx="10"/>
          </p:nvPr>
        </p:nvSpPr>
        <p:spPr/>
        <p:txBody>
          <a:bodyPr/>
          <a:lstStyle/>
          <a:p>
            <a:fld id="{DF217A5C-0C02-4544-BC49-B338CE78735D}" type="datetimeFigureOut">
              <a:rPr lang="es-AR" smtClean="0"/>
              <a:t>1/5/2024</a:t>
            </a:fld>
            <a:endParaRPr lang="es-AR"/>
          </a:p>
        </p:txBody>
      </p:sp>
      <p:sp>
        <p:nvSpPr>
          <p:cNvPr id="5" name="Marcador de pie de página 4">
            <a:extLst>
              <a:ext uri="{FF2B5EF4-FFF2-40B4-BE49-F238E27FC236}">
                <a16:creationId xmlns:a16="http://schemas.microsoft.com/office/drawing/2014/main" id="{961DD228-2736-4FC1-A4FD-A1C1AA1FD868}"/>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C62BF60E-F2EA-49C4-9E78-974F8402922C}"/>
              </a:ext>
            </a:extLst>
          </p:cNvPr>
          <p:cNvSpPr>
            <a:spLocks noGrp="1"/>
          </p:cNvSpPr>
          <p:nvPr>
            <p:ph type="sldNum" sz="quarter" idx="12"/>
          </p:nvPr>
        </p:nvSpPr>
        <p:spPr/>
        <p:txBody>
          <a:bodyPr/>
          <a:lstStyle/>
          <a:p>
            <a:fld id="{8A5B101B-ACCA-4B4D-B391-55242DCFF03B}" type="slidenum">
              <a:rPr lang="es-AR" smtClean="0"/>
              <a:t>‹Nº›</a:t>
            </a:fld>
            <a:endParaRPr lang="es-AR"/>
          </a:p>
        </p:txBody>
      </p:sp>
    </p:spTree>
    <p:extLst>
      <p:ext uri="{BB962C8B-B14F-4D97-AF65-F5344CB8AC3E}">
        <p14:creationId xmlns:p14="http://schemas.microsoft.com/office/powerpoint/2010/main" val="691937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AR"/>
              <a:t>Haga clic para modificar el estilo de título del patrón</a:t>
            </a:r>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AR"/>
              <a:t>Haga clic para modificar el estilo de subtítulo del patrón</a:t>
            </a:r>
          </a:p>
        </p:txBody>
      </p:sp>
      <p:sp>
        <p:nvSpPr>
          <p:cNvPr id="4" name="3 Marcador de fecha"/>
          <p:cNvSpPr>
            <a:spLocks noGrp="1"/>
          </p:cNvSpPr>
          <p:nvPr>
            <p:ph type="dt" sz="half" idx="10"/>
          </p:nvPr>
        </p:nvSpPr>
        <p:spPr/>
        <p:txBody>
          <a:bodyPr/>
          <a:lstStyle>
            <a:lvl1pPr>
              <a:defRPr/>
            </a:lvl1pPr>
          </a:lstStyle>
          <a:p>
            <a:pPr>
              <a:defRPr/>
            </a:pPr>
            <a:fld id="{CD495D45-1234-4F01-B17D-D5628A6C32FC}" type="datetimeFigureOut">
              <a:rPr lang="es-AR" smtClean="0"/>
              <a:pPr>
                <a:defRPr/>
              </a:pPr>
              <a:t>1/5/2024</a:t>
            </a:fld>
            <a:endParaRPr lang="es-AR"/>
          </a:p>
        </p:txBody>
      </p:sp>
      <p:sp>
        <p:nvSpPr>
          <p:cNvPr id="5" name="4 Marcador de pie de página"/>
          <p:cNvSpPr>
            <a:spLocks noGrp="1"/>
          </p:cNvSpPr>
          <p:nvPr>
            <p:ph type="ftr" sz="quarter" idx="11"/>
          </p:nvPr>
        </p:nvSpPr>
        <p:spPr/>
        <p:txBody>
          <a:bodyPr/>
          <a:lstStyle>
            <a:lvl1pPr>
              <a:defRPr/>
            </a:lvl1pPr>
          </a:lstStyle>
          <a:p>
            <a:pPr>
              <a:defRPr/>
            </a:pPr>
            <a:endParaRPr lang="es-AR"/>
          </a:p>
        </p:txBody>
      </p:sp>
      <p:sp>
        <p:nvSpPr>
          <p:cNvPr id="6" name="5 Marcador de número de diapositiva"/>
          <p:cNvSpPr>
            <a:spLocks noGrp="1"/>
          </p:cNvSpPr>
          <p:nvPr>
            <p:ph type="sldNum" sz="quarter" idx="12"/>
          </p:nvPr>
        </p:nvSpPr>
        <p:spPr/>
        <p:txBody>
          <a:bodyPr/>
          <a:lstStyle>
            <a:lvl1pPr>
              <a:defRPr/>
            </a:lvl1pPr>
          </a:lstStyle>
          <a:p>
            <a:pPr>
              <a:defRPr/>
            </a:pPr>
            <a:fld id="{04EE8522-A8DB-4F06-987E-F9E6AED2E505}" type="slidenum">
              <a:rPr lang="es-AR" smtClean="0"/>
              <a:pPr>
                <a:defRPr/>
              </a:pPr>
              <a:t>‹Nº›</a:t>
            </a:fld>
            <a:endParaRPr lang="es-AR"/>
          </a:p>
        </p:txBody>
      </p:sp>
    </p:spTree>
    <p:extLst>
      <p:ext uri="{BB962C8B-B14F-4D97-AF65-F5344CB8AC3E}">
        <p14:creationId xmlns:p14="http://schemas.microsoft.com/office/powerpoint/2010/main" val="647554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a:t>Haga clic para modificar el estilo de título del patrón</a:t>
            </a:r>
          </a:p>
        </p:txBody>
      </p:sp>
      <p:sp>
        <p:nvSpPr>
          <p:cNvPr id="3" name="2 Marcador de contenido"/>
          <p:cNvSpPr>
            <a:spLocks noGrp="1"/>
          </p:cNvSpPr>
          <p:nvPr>
            <p:ph idx="1"/>
          </p:nvPr>
        </p:nvSpPr>
        <p:spPr/>
        <p:txBody>
          <a:bodyPr/>
          <a:lstStyle/>
          <a:p>
            <a:pPr lvl="0"/>
            <a:r>
              <a:rPr lang="es-AR"/>
              <a:t>Haga clic para modificar el estilo de texto del patrón</a:t>
            </a:r>
          </a:p>
          <a:p>
            <a:pPr lvl="1"/>
            <a:r>
              <a:rPr lang="es-AR"/>
              <a:t>Segundo nivel</a:t>
            </a:r>
          </a:p>
          <a:p>
            <a:pPr lvl="2"/>
            <a:r>
              <a:rPr lang="es-AR"/>
              <a:t>Tercer nivel</a:t>
            </a:r>
          </a:p>
          <a:p>
            <a:pPr lvl="3"/>
            <a:r>
              <a:rPr lang="es-AR"/>
              <a:t>Cuarto nivel</a:t>
            </a:r>
          </a:p>
          <a:p>
            <a:pPr lvl="4"/>
            <a:r>
              <a:rPr lang="es-AR"/>
              <a:t>Quinto nivel</a:t>
            </a:r>
          </a:p>
        </p:txBody>
      </p:sp>
      <p:sp>
        <p:nvSpPr>
          <p:cNvPr id="4" name="3 Marcador de fecha"/>
          <p:cNvSpPr>
            <a:spLocks noGrp="1"/>
          </p:cNvSpPr>
          <p:nvPr>
            <p:ph type="dt" sz="half" idx="10"/>
          </p:nvPr>
        </p:nvSpPr>
        <p:spPr/>
        <p:txBody>
          <a:bodyPr/>
          <a:lstStyle>
            <a:lvl1pPr>
              <a:defRPr/>
            </a:lvl1pPr>
          </a:lstStyle>
          <a:p>
            <a:pPr>
              <a:defRPr/>
            </a:pPr>
            <a:fld id="{3E417FBF-0316-48B0-9512-F03F1B808335}" type="datetimeFigureOut">
              <a:rPr lang="es-AR" smtClean="0"/>
              <a:pPr>
                <a:defRPr/>
              </a:pPr>
              <a:t>1/5/2024</a:t>
            </a:fld>
            <a:endParaRPr lang="es-AR"/>
          </a:p>
        </p:txBody>
      </p:sp>
      <p:sp>
        <p:nvSpPr>
          <p:cNvPr id="5" name="4 Marcador de pie de página"/>
          <p:cNvSpPr>
            <a:spLocks noGrp="1"/>
          </p:cNvSpPr>
          <p:nvPr>
            <p:ph type="ftr" sz="quarter" idx="11"/>
          </p:nvPr>
        </p:nvSpPr>
        <p:spPr/>
        <p:txBody>
          <a:bodyPr/>
          <a:lstStyle>
            <a:lvl1pPr>
              <a:defRPr/>
            </a:lvl1pPr>
          </a:lstStyle>
          <a:p>
            <a:pPr>
              <a:defRPr/>
            </a:pPr>
            <a:endParaRPr lang="es-AR"/>
          </a:p>
        </p:txBody>
      </p:sp>
      <p:sp>
        <p:nvSpPr>
          <p:cNvPr id="6" name="5 Marcador de número de diapositiva"/>
          <p:cNvSpPr>
            <a:spLocks noGrp="1"/>
          </p:cNvSpPr>
          <p:nvPr>
            <p:ph type="sldNum" sz="quarter" idx="12"/>
          </p:nvPr>
        </p:nvSpPr>
        <p:spPr/>
        <p:txBody>
          <a:bodyPr/>
          <a:lstStyle>
            <a:lvl1pPr>
              <a:defRPr/>
            </a:lvl1pPr>
          </a:lstStyle>
          <a:p>
            <a:pPr>
              <a:defRPr/>
            </a:pPr>
            <a:fld id="{99029159-C623-47B6-8C48-A55EF48AA3E7}" type="slidenum">
              <a:rPr lang="es-AR" smtClean="0"/>
              <a:pPr>
                <a:defRPr/>
              </a:pPr>
              <a:t>‹Nº›</a:t>
            </a:fld>
            <a:endParaRPr lang="es-AR"/>
          </a:p>
        </p:txBody>
      </p:sp>
    </p:spTree>
    <p:extLst>
      <p:ext uri="{BB962C8B-B14F-4D97-AF65-F5344CB8AC3E}">
        <p14:creationId xmlns:p14="http://schemas.microsoft.com/office/powerpoint/2010/main" val="1130898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AR"/>
              <a:t>Haga clic para modificar el estilo de título del patrón</a:t>
            </a:r>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AR"/>
              <a:t>Haga clic para modificar el estilo de texto del patrón</a:t>
            </a:r>
          </a:p>
        </p:txBody>
      </p:sp>
      <p:sp>
        <p:nvSpPr>
          <p:cNvPr id="4" name="3 Marcador de fecha"/>
          <p:cNvSpPr>
            <a:spLocks noGrp="1"/>
          </p:cNvSpPr>
          <p:nvPr>
            <p:ph type="dt" sz="half" idx="10"/>
          </p:nvPr>
        </p:nvSpPr>
        <p:spPr/>
        <p:txBody>
          <a:bodyPr/>
          <a:lstStyle>
            <a:lvl1pPr>
              <a:defRPr/>
            </a:lvl1pPr>
          </a:lstStyle>
          <a:p>
            <a:pPr>
              <a:defRPr/>
            </a:pPr>
            <a:fld id="{BA1D54B9-E2DE-4429-BADD-7BB8D7846175}" type="datetimeFigureOut">
              <a:rPr lang="es-AR" smtClean="0"/>
              <a:pPr>
                <a:defRPr/>
              </a:pPr>
              <a:t>1/5/2024</a:t>
            </a:fld>
            <a:endParaRPr lang="es-AR"/>
          </a:p>
        </p:txBody>
      </p:sp>
      <p:sp>
        <p:nvSpPr>
          <p:cNvPr id="5" name="4 Marcador de pie de página"/>
          <p:cNvSpPr>
            <a:spLocks noGrp="1"/>
          </p:cNvSpPr>
          <p:nvPr>
            <p:ph type="ftr" sz="quarter" idx="11"/>
          </p:nvPr>
        </p:nvSpPr>
        <p:spPr/>
        <p:txBody>
          <a:bodyPr/>
          <a:lstStyle>
            <a:lvl1pPr>
              <a:defRPr/>
            </a:lvl1pPr>
          </a:lstStyle>
          <a:p>
            <a:pPr>
              <a:defRPr/>
            </a:pPr>
            <a:endParaRPr lang="es-AR"/>
          </a:p>
        </p:txBody>
      </p:sp>
      <p:sp>
        <p:nvSpPr>
          <p:cNvPr id="6" name="5 Marcador de número de diapositiva"/>
          <p:cNvSpPr>
            <a:spLocks noGrp="1"/>
          </p:cNvSpPr>
          <p:nvPr>
            <p:ph type="sldNum" sz="quarter" idx="12"/>
          </p:nvPr>
        </p:nvSpPr>
        <p:spPr/>
        <p:txBody>
          <a:bodyPr/>
          <a:lstStyle>
            <a:lvl1pPr>
              <a:defRPr/>
            </a:lvl1pPr>
          </a:lstStyle>
          <a:p>
            <a:pPr>
              <a:defRPr/>
            </a:pPr>
            <a:fld id="{BBBBFF32-EAAA-4CE4-833C-1943E55E2C68}" type="slidenum">
              <a:rPr lang="es-AR" smtClean="0"/>
              <a:pPr>
                <a:defRPr/>
              </a:pPr>
              <a:t>‹Nº›</a:t>
            </a:fld>
            <a:endParaRPr lang="es-AR"/>
          </a:p>
        </p:txBody>
      </p:sp>
    </p:spTree>
    <p:extLst>
      <p:ext uri="{BB962C8B-B14F-4D97-AF65-F5344CB8AC3E}">
        <p14:creationId xmlns:p14="http://schemas.microsoft.com/office/powerpoint/2010/main" val="1630009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a:t>Haga clic para modificar el estilo de título del patrón</a:t>
            </a:r>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AR"/>
              <a:t>Haga clic para modificar el estilo de texto del patrón</a:t>
            </a:r>
          </a:p>
          <a:p>
            <a:pPr lvl="1"/>
            <a:r>
              <a:rPr lang="es-AR"/>
              <a:t>Segundo nivel</a:t>
            </a:r>
          </a:p>
          <a:p>
            <a:pPr lvl="2"/>
            <a:r>
              <a:rPr lang="es-AR"/>
              <a:t>Tercer nivel</a:t>
            </a:r>
          </a:p>
          <a:p>
            <a:pPr lvl="3"/>
            <a:r>
              <a:rPr lang="es-AR"/>
              <a:t>Cuarto nivel</a:t>
            </a:r>
          </a:p>
          <a:p>
            <a:pPr lvl="4"/>
            <a:r>
              <a:rPr lang="es-AR"/>
              <a:t>Quinto nivel</a:t>
            </a:r>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AR"/>
              <a:t>Haga clic para modificar el estilo de texto del patrón</a:t>
            </a:r>
          </a:p>
          <a:p>
            <a:pPr lvl="1"/>
            <a:r>
              <a:rPr lang="es-AR"/>
              <a:t>Segundo nivel</a:t>
            </a:r>
          </a:p>
          <a:p>
            <a:pPr lvl="2"/>
            <a:r>
              <a:rPr lang="es-AR"/>
              <a:t>Tercer nivel</a:t>
            </a:r>
          </a:p>
          <a:p>
            <a:pPr lvl="3"/>
            <a:r>
              <a:rPr lang="es-AR"/>
              <a:t>Cuarto nivel</a:t>
            </a:r>
          </a:p>
          <a:p>
            <a:pPr lvl="4"/>
            <a:r>
              <a:rPr lang="es-AR"/>
              <a:t>Quinto nivel</a:t>
            </a:r>
          </a:p>
        </p:txBody>
      </p:sp>
      <p:sp>
        <p:nvSpPr>
          <p:cNvPr id="5" name="3 Marcador de fecha"/>
          <p:cNvSpPr>
            <a:spLocks noGrp="1"/>
          </p:cNvSpPr>
          <p:nvPr>
            <p:ph type="dt" sz="half" idx="10"/>
          </p:nvPr>
        </p:nvSpPr>
        <p:spPr/>
        <p:txBody>
          <a:bodyPr/>
          <a:lstStyle>
            <a:lvl1pPr>
              <a:defRPr/>
            </a:lvl1pPr>
          </a:lstStyle>
          <a:p>
            <a:pPr>
              <a:defRPr/>
            </a:pPr>
            <a:fld id="{8266ADC2-8F02-4234-892B-72E6DA1C9A7E}" type="datetimeFigureOut">
              <a:rPr lang="es-AR" smtClean="0"/>
              <a:pPr>
                <a:defRPr/>
              </a:pPr>
              <a:t>1/5/2024</a:t>
            </a:fld>
            <a:endParaRPr lang="es-AR"/>
          </a:p>
        </p:txBody>
      </p:sp>
      <p:sp>
        <p:nvSpPr>
          <p:cNvPr id="6" name="4 Marcador de pie de página"/>
          <p:cNvSpPr>
            <a:spLocks noGrp="1"/>
          </p:cNvSpPr>
          <p:nvPr>
            <p:ph type="ftr" sz="quarter" idx="11"/>
          </p:nvPr>
        </p:nvSpPr>
        <p:spPr/>
        <p:txBody>
          <a:bodyPr/>
          <a:lstStyle>
            <a:lvl1pPr>
              <a:defRPr/>
            </a:lvl1pPr>
          </a:lstStyle>
          <a:p>
            <a:pPr>
              <a:defRPr/>
            </a:pPr>
            <a:endParaRPr lang="es-AR"/>
          </a:p>
        </p:txBody>
      </p:sp>
      <p:sp>
        <p:nvSpPr>
          <p:cNvPr id="7" name="5 Marcador de número de diapositiva"/>
          <p:cNvSpPr>
            <a:spLocks noGrp="1"/>
          </p:cNvSpPr>
          <p:nvPr>
            <p:ph type="sldNum" sz="quarter" idx="12"/>
          </p:nvPr>
        </p:nvSpPr>
        <p:spPr/>
        <p:txBody>
          <a:bodyPr/>
          <a:lstStyle>
            <a:lvl1pPr>
              <a:defRPr/>
            </a:lvl1pPr>
          </a:lstStyle>
          <a:p>
            <a:pPr>
              <a:defRPr/>
            </a:pPr>
            <a:fld id="{FE7C533E-2051-4A91-90F9-E12E6F7AD84B}" type="slidenum">
              <a:rPr lang="es-AR" smtClean="0"/>
              <a:pPr>
                <a:defRPr/>
              </a:pPr>
              <a:t>‹Nº›</a:t>
            </a:fld>
            <a:endParaRPr lang="es-AR"/>
          </a:p>
        </p:txBody>
      </p:sp>
    </p:spTree>
    <p:extLst>
      <p:ext uri="{BB962C8B-B14F-4D97-AF65-F5344CB8AC3E}">
        <p14:creationId xmlns:p14="http://schemas.microsoft.com/office/powerpoint/2010/main" val="2186272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AR"/>
              <a:t>Haga clic para modificar el estilo de título del patrón</a:t>
            </a:r>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AR"/>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AR"/>
              <a:t>Haga clic para modificar el estilo de texto del patrón</a:t>
            </a:r>
          </a:p>
          <a:p>
            <a:pPr lvl="1"/>
            <a:r>
              <a:rPr lang="es-AR"/>
              <a:t>Segundo nivel</a:t>
            </a:r>
          </a:p>
          <a:p>
            <a:pPr lvl="2"/>
            <a:r>
              <a:rPr lang="es-AR"/>
              <a:t>Tercer nivel</a:t>
            </a:r>
          </a:p>
          <a:p>
            <a:pPr lvl="3"/>
            <a:r>
              <a:rPr lang="es-AR"/>
              <a:t>Cuarto nivel</a:t>
            </a:r>
          </a:p>
          <a:p>
            <a:pPr lvl="4"/>
            <a:r>
              <a:rPr lang="es-AR"/>
              <a:t>Quinto nivel</a:t>
            </a:r>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AR"/>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AR"/>
              <a:t>Haga clic para modificar el estilo de texto del patrón</a:t>
            </a:r>
          </a:p>
          <a:p>
            <a:pPr lvl="1"/>
            <a:r>
              <a:rPr lang="es-AR"/>
              <a:t>Segundo nivel</a:t>
            </a:r>
          </a:p>
          <a:p>
            <a:pPr lvl="2"/>
            <a:r>
              <a:rPr lang="es-AR"/>
              <a:t>Tercer nivel</a:t>
            </a:r>
          </a:p>
          <a:p>
            <a:pPr lvl="3"/>
            <a:r>
              <a:rPr lang="es-AR"/>
              <a:t>Cuarto nivel</a:t>
            </a:r>
          </a:p>
          <a:p>
            <a:pPr lvl="4"/>
            <a:r>
              <a:rPr lang="es-AR"/>
              <a:t>Quinto nivel</a:t>
            </a:r>
          </a:p>
        </p:txBody>
      </p:sp>
      <p:sp>
        <p:nvSpPr>
          <p:cNvPr id="7" name="3 Marcador de fecha"/>
          <p:cNvSpPr>
            <a:spLocks noGrp="1"/>
          </p:cNvSpPr>
          <p:nvPr>
            <p:ph type="dt" sz="half" idx="10"/>
          </p:nvPr>
        </p:nvSpPr>
        <p:spPr/>
        <p:txBody>
          <a:bodyPr/>
          <a:lstStyle>
            <a:lvl1pPr>
              <a:defRPr/>
            </a:lvl1pPr>
          </a:lstStyle>
          <a:p>
            <a:pPr>
              <a:defRPr/>
            </a:pPr>
            <a:fld id="{53D9EE4F-C61A-4B28-8E0B-EAE60732C90C}" type="datetimeFigureOut">
              <a:rPr lang="es-AR" smtClean="0"/>
              <a:pPr>
                <a:defRPr/>
              </a:pPr>
              <a:t>1/5/2024</a:t>
            </a:fld>
            <a:endParaRPr lang="es-AR"/>
          </a:p>
        </p:txBody>
      </p:sp>
      <p:sp>
        <p:nvSpPr>
          <p:cNvPr id="8" name="4 Marcador de pie de página"/>
          <p:cNvSpPr>
            <a:spLocks noGrp="1"/>
          </p:cNvSpPr>
          <p:nvPr>
            <p:ph type="ftr" sz="quarter" idx="11"/>
          </p:nvPr>
        </p:nvSpPr>
        <p:spPr/>
        <p:txBody>
          <a:bodyPr/>
          <a:lstStyle>
            <a:lvl1pPr>
              <a:defRPr/>
            </a:lvl1pPr>
          </a:lstStyle>
          <a:p>
            <a:pPr>
              <a:defRPr/>
            </a:pPr>
            <a:endParaRPr lang="es-AR"/>
          </a:p>
        </p:txBody>
      </p:sp>
      <p:sp>
        <p:nvSpPr>
          <p:cNvPr id="9" name="5 Marcador de número de diapositiva"/>
          <p:cNvSpPr>
            <a:spLocks noGrp="1"/>
          </p:cNvSpPr>
          <p:nvPr>
            <p:ph type="sldNum" sz="quarter" idx="12"/>
          </p:nvPr>
        </p:nvSpPr>
        <p:spPr/>
        <p:txBody>
          <a:bodyPr/>
          <a:lstStyle>
            <a:lvl1pPr>
              <a:defRPr/>
            </a:lvl1pPr>
          </a:lstStyle>
          <a:p>
            <a:pPr>
              <a:defRPr/>
            </a:pPr>
            <a:fld id="{D01A8AC5-5C4A-4751-9F87-4908E8E5EBCA}" type="slidenum">
              <a:rPr lang="es-AR" smtClean="0"/>
              <a:pPr>
                <a:defRPr/>
              </a:pPr>
              <a:t>‹Nº›</a:t>
            </a:fld>
            <a:endParaRPr lang="es-AR"/>
          </a:p>
        </p:txBody>
      </p:sp>
    </p:spTree>
    <p:extLst>
      <p:ext uri="{BB962C8B-B14F-4D97-AF65-F5344CB8AC3E}">
        <p14:creationId xmlns:p14="http://schemas.microsoft.com/office/powerpoint/2010/main" val="3851619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a:t>Haga clic para modificar el estilo de título del patrón</a:t>
            </a:r>
          </a:p>
        </p:txBody>
      </p:sp>
      <p:sp>
        <p:nvSpPr>
          <p:cNvPr id="3" name="3 Marcador de fecha"/>
          <p:cNvSpPr>
            <a:spLocks noGrp="1"/>
          </p:cNvSpPr>
          <p:nvPr>
            <p:ph type="dt" sz="half" idx="10"/>
          </p:nvPr>
        </p:nvSpPr>
        <p:spPr/>
        <p:txBody>
          <a:bodyPr/>
          <a:lstStyle>
            <a:lvl1pPr>
              <a:defRPr/>
            </a:lvl1pPr>
          </a:lstStyle>
          <a:p>
            <a:pPr>
              <a:defRPr/>
            </a:pPr>
            <a:fld id="{D2B5CA25-C474-402D-A91C-5B59A42F4CA0}" type="datetimeFigureOut">
              <a:rPr lang="es-AR" smtClean="0"/>
              <a:pPr>
                <a:defRPr/>
              </a:pPr>
              <a:t>1/5/2024</a:t>
            </a:fld>
            <a:endParaRPr lang="es-AR"/>
          </a:p>
        </p:txBody>
      </p:sp>
      <p:sp>
        <p:nvSpPr>
          <p:cNvPr id="4" name="4 Marcador de pie de página"/>
          <p:cNvSpPr>
            <a:spLocks noGrp="1"/>
          </p:cNvSpPr>
          <p:nvPr>
            <p:ph type="ftr" sz="quarter" idx="11"/>
          </p:nvPr>
        </p:nvSpPr>
        <p:spPr/>
        <p:txBody>
          <a:bodyPr/>
          <a:lstStyle>
            <a:lvl1pPr>
              <a:defRPr/>
            </a:lvl1pPr>
          </a:lstStyle>
          <a:p>
            <a:pPr>
              <a:defRPr/>
            </a:pPr>
            <a:endParaRPr lang="es-AR"/>
          </a:p>
        </p:txBody>
      </p:sp>
      <p:sp>
        <p:nvSpPr>
          <p:cNvPr id="5" name="5 Marcador de número de diapositiva"/>
          <p:cNvSpPr>
            <a:spLocks noGrp="1"/>
          </p:cNvSpPr>
          <p:nvPr>
            <p:ph type="sldNum" sz="quarter" idx="12"/>
          </p:nvPr>
        </p:nvSpPr>
        <p:spPr/>
        <p:txBody>
          <a:bodyPr/>
          <a:lstStyle>
            <a:lvl1pPr>
              <a:defRPr/>
            </a:lvl1pPr>
          </a:lstStyle>
          <a:p>
            <a:pPr>
              <a:defRPr/>
            </a:pPr>
            <a:fld id="{246FADC5-556F-486B-A2DE-C645C89C96C5}" type="slidenum">
              <a:rPr lang="es-AR" smtClean="0"/>
              <a:pPr>
                <a:defRPr/>
              </a:pPr>
              <a:t>‹Nº›</a:t>
            </a:fld>
            <a:endParaRPr lang="es-AR"/>
          </a:p>
        </p:txBody>
      </p:sp>
    </p:spTree>
    <p:extLst>
      <p:ext uri="{BB962C8B-B14F-4D97-AF65-F5344CB8AC3E}">
        <p14:creationId xmlns:p14="http://schemas.microsoft.com/office/powerpoint/2010/main" val="41747394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p:txBody>
          <a:bodyPr/>
          <a:lstStyle>
            <a:lvl1pPr>
              <a:defRPr/>
            </a:lvl1pPr>
          </a:lstStyle>
          <a:p>
            <a:pPr>
              <a:defRPr/>
            </a:pPr>
            <a:fld id="{683445B7-75EE-4427-B072-AE84B6E64EE5}" type="datetimeFigureOut">
              <a:rPr lang="es-AR" smtClean="0"/>
              <a:pPr>
                <a:defRPr/>
              </a:pPr>
              <a:t>1/5/2024</a:t>
            </a:fld>
            <a:endParaRPr lang="es-AR"/>
          </a:p>
        </p:txBody>
      </p:sp>
      <p:sp>
        <p:nvSpPr>
          <p:cNvPr id="3" name="4 Marcador de pie de página"/>
          <p:cNvSpPr>
            <a:spLocks noGrp="1"/>
          </p:cNvSpPr>
          <p:nvPr>
            <p:ph type="ftr" sz="quarter" idx="11"/>
          </p:nvPr>
        </p:nvSpPr>
        <p:spPr/>
        <p:txBody>
          <a:bodyPr/>
          <a:lstStyle>
            <a:lvl1pPr>
              <a:defRPr/>
            </a:lvl1pPr>
          </a:lstStyle>
          <a:p>
            <a:pPr>
              <a:defRPr/>
            </a:pPr>
            <a:endParaRPr lang="es-AR"/>
          </a:p>
        </p:txBody>
      </p:sp>
      <p:sp>
        <p:nvSpPr>
          <p:cNvPr id="4" name="5 Marcador de número de diapositiva"/>
          <p:cNvSpPr>
            <a:spLocks noGrp="1"/>
          </p:cNvSpPr>
          <p:nvPr>
            <p:ph type="sldNum" sz="quarter" idx="12"/>
          </p:nvPr>
        </p:nvSpPr>
        <p:spPr/>
        <p:txBody>
          <a:bodyPr/>
          <a:lstStyle>
            <a:lvl1pPr>
              <a:defRPr/>
            </a:lvl1pPr>
          </a:lstStyle>
          <a:p>
            <a:pPr>
              <a:defRPr/>
            </a:pPr>
            <a:fld id="{24FD09E0-66FE-4A28-9FC9-B51FEF66DB3E}" type="slidenum">
              <a:rPr lang="es-AR" smtClean="0"/>
              <a:pPr>
                <a:defRPr/>
              </a:pPr>
              <a:t>‹Nº›</a:t>
            </a:fld>
            <a:endParaRPr lang="es-AR"/>
          </a:p>
        </p:txBody>
      </p:sp>
    </p:spTree>
    <p:extLst>
      <p:ext uri="{BB962C8B-B14F-4D97-AF65-F5344CB8AC3E}">
        <p14:creationId xmlns:p14="http://schemas.microsoft.com/office/powerpoint/2010/main" val="27350842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AR"/>
              <a:t>Haga clic para modificar el estilo de título del patrón</a:t>
            </a:r>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AR"/>
              <a:t>Haga clic para modificar el estilo de texto del patrón</a:t>
            </a:r>
          </a:p>
          <a:p>
            <a:pPr lvl="1"/>
            <a:r>
              <a:rPr lang="es-AR"/>
              <a:t>Segundo nivel</a:t>
            </a:r>
          </a:p>
          <a:p>
            <a:pPr lvl="2"/>
            <a:r>
              <a:rPr lang="es-AR"/>
              <a:t>Tercer nivel</a:t>
            </a:r>
          </a:p>
          <a:p>
            <a:pPr lvl="3"/>
            <a:r>
              <a:rPr lang="es-AR"/>
              <a:t>Cuarto nivel</a:t>
            </a:r>
          </a:p>
          <a:p>
            <a:pPr lvl="4"/>
            <a:r>
              <a:rPr lang="es-AR"/>
              <a:t>Quinto nivel</a:t>
            </a:r>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AR"/>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fld id="{F81554DF-D7D3-434A-A114-AFF9407E9179}" type="datetimeFigureOut">
              <a:rPr lang="es-AR" smtClean="0"/>
              <a:pPr>
                <a:defRPr/>
              </a:pPr>
              <a:t>1/5/2024</a:t>
            </a:fld>
            <a:endParaRPr lang="es-AR"/>
          </a:p>
        </p:txBody>
      </p:sp>
      <p:sp>
        <p:nvSpPr>
          <p:cNvPr id="6" name="4 Marcador de pie de página"/>
          <p:cNvSpPr>
            <a:spLocks noGrp="1"/>
          </p:cNvSpPr>
          <p:nvPr>
            <p:ph type="ftr" sz="quarter" idx="11"/>
          </p:nvPr>
        </p:nvSpPr>
        <p:spPr/>
        <p:txBody>
          <a:bodyPr/>
          <a:lstStyle>
            <a:lvl1pPr>
              <a:defRPr/>
            </a:lvl1pPr>
          </a:lstStyle>
          <a:p>
            <a:pPr>
              <a:defRPr/>
            </a:pPr>
            <a:endParaRPr lang="es-AR"/>
          </a:p>
        </p:txBody>
      </p:sp>
      <p:sp>
        <p:nvSpPr>
          <p:cNvPr id="7" name="5 Marcador de número de diapositiva"/>
          <p:cNvSpPr>
            <a:spLocks noGrp="1"/>
          </p:cNvSpPr>
          <p:nvPr>
            <p:ph type="sldNum" sz="quarter" idx="12"/>
          </p:nvPr>
        </p:nvSpPr>
        <p:spPr/>
        <p:txBody>
          <a:bodyPr/>
          <a:lstStyle>
            <a:lvl1pPr>
              <a:defRPr/>
            </a:lvl1pPr>
          </a:lstStyle>
          <a:p>
            <a:pPr>
              <a:defRPr/>
            </a:pPr>
            <a:fld id="{1F0EBFE7-CF61-4CED-AC0C-4AAAAD337BDF}" type="slidenum">
              <a:rPr lang="es-AR" smtClean="0"/>
              <a:pPr>
                <a:defRPr/>
              </a:pPr>
              <a:t>‹Nº›</a:t>
            </a:fld>
            <a:endParaRPr lang="es-AR"/>
          </a:p>
        </p:txBody>
      </p:sp>
    </p:spTree>
    <p:extLst>
      <p:ext uri="{BB962C8B-B14F-4D97-AF65-F5344CB8AC3E}">
        <p14:creationId xmlns:p14="http://schemas.microsoft.com/office/powerpoint/2010/main" val="3596552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B56F63-AE88-4DD9-8574-C3E40EDBCF3A}"/>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039D1485-2F68-4F0C-AB70-DCC33EDC440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A96E5399-EDB0-4F4B-8168-A9CD8CBD9900}"/>
              </a:ext>
            </a:extLst>
          </p:cNvPr>
          <p:cNvSpPr>
            <a:spLocks noGrp="1"/>
          </p:cNvSpPr>
          <p:nvPr>
            <p:ph type="dt" sz="half" idx="10"/>
          </p:nvPr>
        </p:nvSpPr>
        <p:spPr/>
        <p:txBody>
          <a:bodyPr/>
          <a:lstStyle/>
          <a:p>
            <a:fld id="{DF217A5C-0C02-4544-BC49-B338CE78735D}" type="datetimeFigureOut">
              <a:rPr lang="es-AR" smtClean="0"/>
              <a:t>1/5/2024</a:t>
            </a:fld>
            <a:endParaRPr lang="es-AR"/>
          </a:p>
        </p:txBody>
      </p:sp>
      <p:sp>
        <p:nvSpPr>
          <p:cNvPr id="5" name="Marcador de pie de página 4">
            <a:extLst>
              <a:ext uri="{FF2B5EF4-FFF2-40B4-BE49-F238E27FC236}">
                <a16:creationId xmlns:a16="http://schemas.microsoft.com/office/drawing/2014/main" id="{D1846EE1-7343-4DC6-BC36-FE549EDAABAE}"/>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4FC27158-5A98-47CE-976D-980D45331C85}"/>
              </a:ext>
            </a:extLst>
          </p:cNvPr>
          <p:cNvSpPr>
            <a:spLocks noGrp="1"/>
          </p:cNvSpPr>
          <p:nvPr>
            <p:ph type="sldNum" sz="quarter" idx="12"/>
          </p:nvPr>
        </p:nvSpPr>
        <p:spPr/>
        <p:txBody>
          <a:bodyPr/>
          <a:lstStyle/>
          <a:p>
            <a:fld id="{8A5B101B-ACCA-4B4D-B391-55242DCFF03B}" type="slidenum">
              <a:rPr lang="es-AR" smtClean="0"/>
              <a:t>‹Nº›</a:t>
            </a:fld>
            <a:endParaRPr lang="es-AR"/>
          </a:p>
        </p:txBody>
      </p:sp>
    </p:spTree>
    <p:extLst>
      <p:ext uri="{BB962C8B-B14F-4D97-AF65-F5344CB8AC3E}">
        <p14:creationId xmlns:p14="http://schemas.microsoft.com/office/powerpoint/2010/main" val="30733252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AR"/>
              <a:t>Haga clic para modificar el estilo de título del patrón</a:t>
            </a:r>
          </a:p>
        </p:txBody>
      </p:sp>
      <p:sp>
        <p:nvSpPr>
          <p:cNvPr id="3" name="2 Marcador de posición de imagen"/>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AR" noProof="0"/>
              <a:t>Haga clic en el icono para agregar una imagen</a:t>
            </a:r>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AR"/>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fld id="{EF3CEFDE-8617-4C1B-AD75-BB0C2DC694DF}" type="datetimeFigureOut">
              <a:rPr lang="es-AR" smtClean="0"/>
              <a:pPr>
                <a:defRPr/>
              </a:pPr>
              <a:t>1/5/2024</a:t>
            </a:fld>
            <a:endParaRPr lang="es-AR"/>
          </a:p>
        </p:txBody>
      </p:sp>
      <p:sp>
        <p:nvSpPr>
          <p:cNvPr id="6" name="4 Marcador de pie de página"/>
          <p:cNvSpPr>
            <a:spLocks noGrp="1"/>
          </p:cNvSpPr>
          <p:nvPr>
            <p:ph type="ftr" sz="quarter" idx="11"/>
          </p:nvPr>
        </p:nvSpPr>
        <p:spPr/>
        <p:txBody>
          <a:bodyPr/>
          <a:lstStyle>
            <a:lvl1pPr>
              <a:defRPr/>
            </a:lvl1pPr>
          </a:lstStyle>
          <a:p>
            <a:pPr>
              <a:defRPr/>
            </a:pPr>
            <a:endParaRPr lang="es-AR"/>
          </a:p>
        </p:txBody>
      </p:sp>
      <p:sp>
        <p:nvSpPr>
          <p:cNvPr id="7" name="5 Marcador de número de diapositiva"/>
          <p:cNvSpPr>
            <a:spLocks noGrp="1"/>
          </p:cNvSpPr>
          <p:nvPr>
            <p:ph type="sldNum" sz="quarter" idx="12"/>
          </p:nvPr>
        </p:nvSpPr>
        <p:spPr/>
        <p:txBody>
          <a:bodyPr/>
          <a:lstStyle>
            <a:lvl1pPr>
              <a:defRPr/>
            </a:lvl1pPr>
          </a:lstStyle>
          <a:p>
            <a:pPr>
              <a:defRPr/>
            </a:pPr>
            <a:fld id="{5B93E0EC-2A81-4ABB-9F9A-A614722482CB}" type="slidenum">
              <a:rPr lang="es-AR" smtClean="0"/>
              <a:pPr>
                <a:defRPr/>
              </a:pPr>
              <a:t>‹Nº›</a:t>
            </a:fld>
            <a:endParaRPr lang="es-AR"/>
          </a:p>
        </p:txBody>
      </p:sp>
    </p:spTree>
    <p:extLst>
      <p:ext uri="{BB962C8B-B14F-4D97-AF65-F5344CB8AC3E}">
        <p14:creationId xmlns:p14="http://schemas.microsoft.com/office/powerpoint/2010/main" val="33432201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AR"/>
              <a:t>Haga clic para modificar el estilo de texto del patrón</a:t>
            </a:r>
          </a:p>
          <a:p>
            <a:pPr lvl="1"/>
            <a:r>
              <a:rPr lang="es-AR"/>
              <a:t>Segundo nivel</a:t>
            </a:r>
          </a:p>
          <a:p>
            <a:pPr lvl="2"/>
            <a:r>
              <a:rPr lang="es-AR"/>
              <a:t>Tercer nivel</a:t>
            </a:r>
          </a:p>
          <a:p>
            <a:pPr lvl="3"/>
            <a:r>
              <a:rPr lang="es-AR"/>
              <a:t>Cuarto nivel</a:t>
            </a:r>
          </a:p>
          <a:p>
            <a:pPr lvl="4"/>
            <a:r>
              <a:rPr lang="es-AR"/>
              <a:t>Quinto nivel</a:t>
            </a:r>
          </a:p>
        </p:txBody>
      </p:sp>
      <p:sp>
        <p:nvSpPr>
          <p:cNvPr id="4" name="3 Marcador de fecha"/>
          <p:cNvSpPr>
            <a:spLocks noGrp="1"/>
          </p:cNvSpPr>
          <p:nvPr>
            <p:ph type="dt" sz="half" idx="10"/>
          </p:nvPr>
        </p:nvSpPr>
        <p:spPr/>
        <p:txBody>
          <a:bodyPr/>
          <a:lstStyle>
            <a:lvl1pPr>
              <a:defRPr/>
            </a:lvl1pPr>
          </a:lstStyle>
          <a:p>
            <a:pPr>
              <a:defRPr/>
            </a:pPr>
            <a:fld id="{A4946D27-7344-4B3C-A2E0-A39C6DC2FB5F}" type="datetimeFigureOut">
              <a:rPr lang="es-AR" smtClean="0"/>
              <a:pPr>
                <a:defRPr/>
              </a:pPr>
              <a:t>1/5/2024</a:t>
            </a:fld>
            <a:endParaRPr lang="es-AR"/>
          </a:p>
        </p:txBody>
      </p:sp>
      <p:sp>
        <p:nvSpPr>
          <p:cNvPr id="5" name="4 Marcador de pie de página"/>
          <p:cNvSpPr>
            <a:spLocks noGrp="1"/>
          </p:cNvSpPr>
          <p:nvPr>
            <p:ph type="ftr" sz="quarter" idx="11"/>
          </p:nvPr>
        </p:nvSpPr>
        <p:spPr/>
        <p:txBody>
          <a:bodyPr/>
          <a:lstStyle>
            <a:lvl1pPr>
              <a:defRPr/>
            </a:lvl1pPr>
          </a:lstStyle>
          <a:p>
            <a:pPr>
              <a:defRPr/>
            </a:pPr>
            <a:endParaRPr lang="es-AR"/>
          </a:p>
        </p:txBody>
      </p:sp>
      <p:sp>
        <p:nvSpPr>
          <p:cNvPr id="6" name="5 Marcador de número de diapositiva"/>
          <p:cNvSpPr>
            <a:spLocks noGrp="1"/>
          </p:cNvSpPr>
          <p:nvPr>
            <p:ph type="sldNum" sz="quarter" idx="12"/>
          </p:nvPr>
        </p:nvSpPr>
        <p:spPr/>
        <p:txBody>
          <a:bodyPr/>
          <a:lstStyle>
            <a:lvl1pPr>
              <a:defRPr/>
            </a:lvl1pPr>
          </a:lstStyle>
          <a:p>
            <a:pPr>
              <a:defRPr/>
            </a:pPr>
            <a:fld id="{FE4E8A17-5FA2-45BE-B64D-5F22C61AE8FD}" type="slidenum">
              <a:rPr lang="es-AR" smtClean="0"/>
              <a:pPr>
                <a:defRPr/>
              </a:pPr>
              <a:t>‹Nº›</a:t>
            </a:fld>
            <a:endParaRPr lang="es-AR"/>
          </a:p>
        </p:txBody>
      </p:sp>
    </p:spTree>
    <p:extLst>
      <p:ext uri="{BB962C8B-B14F-4D97-AF65-F5344CB8AC3E}">
        <p14:creationId xmlns:p14="http://schemas.microsoft.com/office/powerpoint/2010/main" val="1044855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AR"/>
              <a:t>Haga clic para modificar el estilo de título del patrón</a:t>
            </a:r>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AR"/>
              <a:t>Haga clic para modificar el estilo de texto del patrón</a:t>
            </a:r>
          </a:p>
          <a:p>
            <a:pPr lvl="1"/>
            <a:r>
              <a:rPr lang="es-AR"/>
              <a:t>Segundo nivel</a:t>
            </a:r>
          </a:p>
          <a:p>
            <a:pPr lvl="2"/>
            <a:r>
              <a:rPr lang="es-AR"/>
              <a:t>Tercer nivel</a:t>
            </a:r>
          </a:p>
          <a:p>
            <a:pPr lvl="3"/>
            <a:r>
              <a:rPr lang="es-AR"/>
              <a:t>Cuarto nivel</a:t>
            </a:r>
          </a:p>
          <a:p>
            <a:pPr lvl="4"/>
            <a:r>
              <a:rPr lang="es-AR"/>
              <a:t>Quinto nivel</a:t>
            </a:r>
          </a:p>
        </p:txBody>
      </p:sp>
      <p:sp>
        <p:nvSpPr>
          <p:cNvPr id="4" name="3 Marcador de fecha"/>
          <p:cNvSpPr>
            <a:spLocks noGrp="1"/>
          </p:cNvSpPr>
          <p:nvPr>
            <p:ph type="dt" sz="half" idx="10"/>
          </p:nvPr>
        </p:nvSpPr>
        <p:spPr/>
        <p:txBody>
          <a:bodyPr/>
          <a:lstStyle>
            <a:lvl1pPr>
              <a:defRPr/>
            </a:lvl1pPr>
          </a:lstStyle>
          <a:p>
            <a:pPr>
              <a:defRPr/>
            </a:pPr>
            <a:fld id="{005B913E-6F76-498C-9B4F-3FDB85CCD4F4}" type="datetimeFigureOut">
              <a:rPr lang="es-AR" smtClean="0"/>
              <a:pPr>
                <a:defRPr/>
              </a:pPr>
              <a:t>1/5/2024</a:t>
            </a:fld>
            <a:endParaRPr lang="es-AR"/>
          </a:p>
        </p:txBody>
      </p:sp>
      <p:sp>
        <p:nvSpPr>
          <p:cNvPr id="5" name="4 Marcador de pie de página"/>
          <p:cNvSpPr>
            <a:spLocks noGrp="1"/>
          </p:cNvSpPr>
          <p:nvPr>
            <p:ph type="ftr" sz="quarter" idx="11"/>
          </p:nvPr>
        </p:nvSpPr>
        <p:spPr/>
        <p:txBody>
          <a:bodyPr/>
          <a:lstStyle>
            <a:lvl1pPr>
              <a:defRPr/>
            </a:lvl1pPr>
          </a:lstStyle>
          <a:p>
            <a:pPr>
              <a:defRPr/>
            </a:pPr>
            <a:endParaRPr lang="es-AR"/>
          </a:p>
        </p:txBody>
      </p:sp>
      <p:sp>
        <p:nvSpPr>
          <p:cNvPr id="6" name="5 Marcador de número de diapositiva"/>
          <p:cNvSpPr>
            <a:spLocks noGrp="1"/>
          </p:cNvSpPr>
          <p:nvPr>
            <p:ph type="sldNum" sz="quarter" idx="12"/>
          </p:nvPr>
        </p:nvSpPr>
        <p:spPr/>
        <p:txBody>
          <a:bodyPr/>
          <a:lstStyle>
            <a:lvl1pPr>
              <a:defRPr/>
            </a:lvl1pPr>
          </a:lstStyle>
          <a:p>
            <a:pPr>
              <a:defRPr/>
            </a:pPr>
            <a:fld id="{2BCB8AA1-533F-4AFD-A5AA-15612E0A39A7}" type="slidenum">
              <a:rPr lang="es-AR" smtClean="0"/>
              <a:pPr>
                <a:defRPr/>
              </a:pPr>
              <a:t>‹Nº›</a:t>
            </a:fld>
            <a:endParaRPr lang="es-AR"/>
          </a:p>
        </p:txBody>
      </p:sp>
    </p:spTree>
    <p:extLst>
      <p:ext uri="{BB962C8B-B14F-4D97-AF65-F5344CB8AC3E}">
        <p14:creationId xmlns:p14="http://schemas.microsoft.com/office/powerpoint/2010/main" val="1736075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70A00B-4374-47D3-ABA1-871869F8D07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62E687EE-E0F4-4F1A-8AF2-A286F30FF6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FF17AC4-C5ED-470A-A326-E338F72B8554}"/>
              </a:ext>
            </a:extLst>
          </p:cNvPr>
          <p:cNvSpPr>
            <a:spLocks noGrp="1"/>
          </p:cNvSpPr>
          <p:nvPr>
            <p:ph type="dt" sz="half" idx="10"/>
          </p:nvPr>
        </p:nvSpPr>
        <p:spPr/>
        <p:txBody>
          <a:bodyPr/>
          <a:lstStyle/>
          <a:p>
            <a:fld id="{DF217A5C-0C02-4544-BC49-B338CE78735D}" type="datetimeFigureOut">
              <a:rPr lang="es-AR" smtClean="0"/>
              <a:t>1/5/2024</a:t>
            </a:fld>
            <a:endParaRPr lang="es-AR"/>
          </a:p>
        </p:txBody>
      </p:sp>
      <p:sp>
        <p:nvSpPr>
          <p:cNvPr id="5" name="Marcador de pie de página 4">
            <a:extLst>
              <a:ext uri="{FF2B5EF4-FFF2-40B4-BE49-F238E27FC236}">
                <a16:creationId xmlns:a16="http://schemas.microsoft.com/office/drawing/2014/main" id="{5855B0E4-8C5B-4D00-BA15-E3E4AD1E4B38}"/>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D09E95CC-0EAA-4F3B-9BB3-6871465F06A9}"/>
              </a:ext>
            </a:extLst>
          </p:cNvPr>
          <p:cNvSpPr>
            <a:spLocks noGrp="1"/>
          </p:cNvSpPr>
          <p:nvPr>
            <p:ph type="sldNum" sz="quarter" idx="12"/>
          </p:nvPr>
        </p:nvSpPr>
        <p:spPr/>
        <p:txBody>
          <a:bodyPr/>
          <a:lstStyle/>
          <a:p>
            <a:fld id="{8A5B101B-ACCA-4B4D-B391-55242DCFF03B}" type="slidenum">
              <a:rPr lang="es-AR" smtClean="0"/>
              <a:t>‹Nº›</a:t>
            </a:fld>
            <a:endParaRPr lang="es-AR"/>
          </a:p>
        </p:txBody>
      </p:sp>
    </p:spTree>
    <p:extLst>
      <p:ext uri="{BB962C8B-B14F-4D97-AF65-F5344CB8AC3E}">
        <p14:creationId xmlns:p14="http://schemas.microsoft.com/office/powerpoint/2010/main" val="905646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7BEC96-DCEB-4471-8033-05D728E3CA2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24E0F6AD-3241-4053-9BAA-83967B6565B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1F776DD8-A67F-41A5-8F07-FBB5ED47D04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33E5C4BD-86E9-45E1-B378-E07F605B80C4}"/>
              </a:ext>
            </a:extLst>
          </p:cNvPr>
          <p:cNvSpPr>
            <a:spLocks noGrp="1"/>
          </p:cNvSpPr>
          <p:nvPr>
            <p:ph type="dt" sz="half" idx="10"/>
          </p:nvPr>
        </p:nvSpPr>
        <p:spPr/>
        <p:txBody>
          <a:bodyPr/>
          <a:lstStyle/>
          <a:p>
            <a:fld id="{DF217A5C-0C02-4544-BC49-B338CE78735D}" type="datetimeFigureOut">
              <a:rPr lang="es-AR" smtClean="0"/>
              <a:t>1/5/2024</a:t>
            </a:fld>
            <a:endParaRPr lang="es-AR"/>
          </a:p>
        </p:txBody>
      </p:sp>
      <p:sp>
        <p:nvSpPr>
          <p:cNvPr id="6" name="Marcador de pie de página 5">
            <a:extLst>
              <a:ext uri="{FF2B5EF4-FFF2-40B4-BE49-F238E27FC236}">
                <a16:creationId xmlns:a16="http://schemas.microsoft.com/office/drawing/2014/main" id="{544E13CE-D377-4E18-8411-0F8B0488C85C}"/>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F4F3DC10-2E45-4A37-B450-4909755B0D36}"/>
              </a:ext>
            </a:extLst>
          </p:cNvPr>
          <p:cNvSpPr>
            <a:spLocks noGrp="1"/>
          </p:cNvSpPr>
          <p:nvPr>
            <p:ph type="sldNum" sz="quarter" idx="12"/>
          </p:nvPr>
        </p:nvSpPr>
        <p:spPr/>
        <p:txBody>
          <a:bodyPr/>
          <a:lstStyle/>
          <a:p>
            <a:fld id="{8A5B101B-ACCA-4B4D-B391-55242DCFF03B}" type="slidenum">
              <a:rPr lang="es-AR" smtClean="0"/>
              <a:t>‹Nº›</a:t>
            </a:fld>
            <a:endParaRPr lang="es-AR"/>
          </a:p>
        </p:txBody>
      </p:sp>
    </p:spTree>
    <p:extLst>
      <p:ext uri="{BB962C8B-B14F-4D97-AF65-F5344CB8AC3E}">
        <p14:creationId xmlns:p14="http://schemas.microsoft.com/office/powerpoint/2010/main" val="3963572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C60B2B-0EE4-47BF-8E87-66C8D25E95F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27BB9600-6535-4E16-9B99-4C62032567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0ED07D6-C3FD-4B4E-BA9D-DFEF1C610B8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A4995D2E-EC4A-4CBA-8EE8-C97002ACC5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B76E2CF-A347-4E59-955E-46954B9582F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29093F2A-15FC-4B6A-80D3-F67CDF6C5952}"/>
              </a:ext>
            </a:extLst>
          </p:cNvPr>
          <p:cNvSpPr>
            <a:spLocks noGrp="1"/>
          </p:cNvSpPr>
          <p:nvPr>
            <p:ph type="dt" sz="half" idx="10"/>
          </p:nvPr>
        </p:nvSpPr>
        <p:spPr/>
        <p:txBody>
          <a:bodyPr/>
          <a:lstStyle/>
          <a:p>
            <a:fld id="{DF217A5C-0C02-4544-BC49-B338CE78735D}" type="datetimeFigureOut">
              <a:rPr lang="es-AR" smtClean="0"/>
              <a:t>1/5/2024</a:t>
            </a:fld>
            <a:endParaRPr lang="es-AR"/>
          </a:p>
        </p:txBody>
      </p:sp>
      <p:sp>
        <p:nvSpPr>
          <p:cNvPr id="8" name="Marcador de pie de página 7">
            <a:extLst>
              <a:ext uri="{FF2B5EF4-FFF2-40B4-BE49-F238E27FC236}">
                <a16:creationId xmlns:a16="http://schemas.microsoft.com/office/drawing/2014/main" id="{A590D8D9-7AB7-4775-B660-5269DD45E5E3}"/>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9E1302CA-A2C8-4461-8649-2764DF851100}"/>
              </a:ext>
            </a:extLst>
          </p:cNvPr>
          <p:cNvSpPr>
            <a:spLocks noGrp="1"/>
          </p:cNvSpPr>
          <p:nvPr>
            <p:ph type="sldNum" sz="quarter" idx="12"/>
          </p:nvPr>
        </p:nvSpPr>
        <p:spPr/>
        <p:txBody>
          <a:bodyPr/>
          <a:lstStyle/>
          <a:p>
            <a:fld id="{8A5B101B-ACCA-4B4D-B391-55242DCFF03B}" type="slidenum">
              <a:rPr lang="es-AR" smtClean="0"/>
              <a:t>‹Nº›</a:t>
            </a:fld>
            <a:endParaRPr lang="es-AR"/>
          </a:p>
        </p:txBody>
      </p:sp>
    </p:spTree>
    <p:extLst>
      <p:ext uri="{BB962C8B-B14F-4D97-AF65-F5344CB8AC3E}">
        <p14:creationId xmlns:p14="http://schemas.microsoft.com/office/powerpoint/2010/main" val="3853622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788937-CC46-41CE-9A11-F6967E136C55}"/>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9AA68077-7416-49B5-AA92-C62BBE0C643F}"/>
              </a:ext>
            </a:extLst>
          </p:cNvPr>
          <p:cNvSpPr>
            <a:spLocks noGrp="1"/>
          </p:cNvSpPr>
          <p:nvPr>
            <p:ph type="dt" sz="half" idx="10"/>
          </p:nvPr>
        </p:nvSpPr>
        <p:spPr/>
        <p:txBody>
          <a:bodyPr/>
          <a:lstStyle/>
          <a:p>
            <a:fld id="{DF217A5C-0C02-4544-BC49-B338CE78735D}" type="datetimeFigureOut">
              <a:rPr lang="es-AR" smtClean="0"/>
              <a:t>1/5/2024</a:t>
            </a:fld>
            <a:endParaRPr lang="es-AR"/>
          </a:p>
        </p:txBody>
      </p:sp>
      <p:sp>
        <p:nvSpPr>
          <p:cNvPr id="4" name="Marcador de pie de página 3">
            <a:extLst>
              <a:ext uri="{FF2B5EF4-FFF2-40B4-BE49-F238E27FC236}">
                <a16:creationId xmlns:a16="http://schemas.microsoft.com/office/drawing/2014/main" id="{4A524C22-DEA1-4FB9-88FA-F5A43CA7CE7E}"/>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B844D1B4-9281-458B-98C3-1A408ACE8FFC}"/>
              </a:ext>
            </a:extLst>
          </p:cNvPr>
          <p:cNvSpPr>
            <a:spLocks noGrp="1"/>
          </p:cNvSpPr>
          <p:nvPr>
            <p:ph type="sldNum" sz="quarter" idx="12"/>
          </p:nvPr>
        </p:nvSpPr>
        <p:spPr/>
        <p:txBody>
          <a:bodyPr/>
          <a:lstStyle/>
          <a:p>
            <a:fld id="{8A5B101B-ACCA-4B4D-B391-55242DCFF03B}" type="slidenum">
              <a:rPr lang="es-AR" smtClean="0"/>
              <a:t>‹Nº›</a:t>
            </a:fld>
            <a:endParaRPr lang="es-AR"/>
          </a:p>
        </p:txBody>
      </p:sp>
    </p:spTree>
    <p:extLst>
      <p:ext uri="{BB962C8B-B14F-4D97-AF65-F5344CB8AC3E}">
        <p14:creationId xmlns:p14="http://schemas.microsoft.com/office/powerpoint/2010/main" val="3490084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BB930F7-9F44-4B8F-980A-33C1D5D920BF}"/>
              </a:ext>
            </a:extLst>
          </p:cNvPr>
          <p:cNvSpPr>
            <a:spLocks noGrp="1"/>
          </p:cNvSpPr>
          <p:nvPr>
            <p:ph type="dt" sz="half" idx="10"/>
          </p:nvPr>
        </p:nvSpPr>
        <p:spPr/>
        <p:txBody>
          <a:bodyPr/>
          <a:lstStyle/>
          <a:p>
            <a:fld id="{DF217A5C-0C02-4544-BC49-B338CE78735D}" type="datetimeFigureOut">
              <a:rPr lang="es-AR" smtClean="0"/>
              <a:t>1/5/2024</a:t>
            </a:fld>
            <a:endParaRPr lang="es-AR"/>
          </a:p>
        </p:txBody>
      </p:sp>
      <p:sp>
        <p:nvSpPr>
          <p:cNvPr id="3" name="Marcador de pie de página 2">
            <a:extLst>
              <a:ext uri="{FF2B5EF4-FFF2-40B4-BE49-F238E27FC236}">
                <a16:creationId xmlns:a16="http://schemas.microsoft.com/office/drawing/2014/main" id="{59214865-5685-4989-AF69-0DFE99B76E28}"/>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8732C6A6-28A1-42F7-AB7B-2F857B5623CB}"/>
              </a:ext>
            </a:extLst>
          </p:cNvPr>
          <p:cNvSpPr>
            <a:spLocks noGrp="1"/>
          </p:cNvSpPr>
          <p:nvPr>
            <p:ph type="sldNum" sz="quarter" idx="12"/>
          </p:nvPr>
        </p:nvSpPr>
        <p:spPr/>
        <p:txBody>
          <a:bodyPr/>
          <a:lstStyle/>
          <a:p>
            <a:fld id="{8A5B101B-ACCA-4B4D-B391-55242DCFF03B}" type="slidenum">
              <a:rPr lang="es-AR" smtClean="0"/>
              <a:t>‹Nº›</a:t>
            </a:fld>
            <a:endParaRPr lang="es-AR"/>
          </a:p>
        </p:txBody>
      </p:sp>
    </p:spTree>
    <p:extLst>
      <p:ext uri="{BB962C8B-B14F-4D97-AF65-F5344CB8AC3E}">
        <p14:creationId xmlns:p14="http://schemas.microsoft.com/office/powerpoint/2010/main" val="4287952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DDF5AD-5726-453E-B5A5-79B21B0D9BC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EDCE4CA0-BE60-46BD-BCDC-75D6F73CC5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61B956BE-CBCB-48DC-B6B8-886124AC73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B30C63E-BF39-46EA-822D-BEBE53ED0EFD}"/>
              </a:ext>
            </a:extLst>
          </p:cNvPr>
          <p:cNvSpPr>
            <a:spLocks noGrp="1"/>
          </p:cNvSpPr>
          <p:nvPr>
            <p:ph type="dt" sz="half" idx="10"/>
          </p:nvPr>
        </p:nvSpPr>
        <p:spPr/>
        <p:txBody>
          <a:bodyPr/>
          <a:lstStyle/>
          <a:p>
            <a:fld id="{DF217A5C-0C02-4544-BC49-B338CE78735D}" type="datetimeFigureOut">
              <a:rPr lang="es-AR" smtClean="0"/>
              <a:t>1/5/2024</a:t>
            </a:fld>
            <a:endParaRPr lang="es-AR"/>
          </a:p>
        </p:txBody>
      </p:sp>
      <p:sp>
        <p:nvSpPr>
          <p:cNvPr id="6" name="Marcador de pie de página 5">
            <a:extLst>
              <a:ext uri="{FF2B5EF4-FFF2-40B4-BE49-F238E27FC236}">
                <a16:creationId xmlns:a16="http://schemas.microsoft.com/office/drawing/2014/main" id="{EB27D395-5012-43F5-97FF-FC06D4C94F31}"/>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EB993E69-F499-46BF-81E4-95AE46C06EDC}"/>
              </a:ext>
            </a:extLst>
          </p:cNvPr>
          <p:cNvSpPr>
            <a:spLocks noGrp="1"/>
          </p:cNvSpPr>
          <p:nvPr>
            <p:ph type="sldNum" sz="quarter" idx="12"/>
          </p:nvPr>
        </p:nvSpPr>
        <p:spPr/>
        <p:txBody>
          <a:bodyPr/>
          <a:lstStyle/>
          <a:p>
            <a:fld id="{8A5B101B-ACCA-4B4D-B391-55242DCFF03B}" type="slidenum">
              <a:rPr lang="es-AR" smtClean="0"/>
              <a:t>‹Nº›</a:t>
            </a:fld>
            <a:endParaRPr lang="es-AR"/>
          </a:p>
        </p:txBody>
      </p:sp>
    </p:spTree>
    <p:extLst>
      <p:ext uri="{BB962C8B-B14F-4D97-AF65-F5344CB8AC3E}">
        <p14:creationId xmlns:p14="http://schemas.microsoft.com/office/powerpoint/2010/main" val="1130177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8CB1DF-89A6-42AA-A8D5-20FFF34F9CA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594FDC47-4ED0-41D4-AF5E-808F076BAF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4679815B-ABBF-4347-B7C8-FDBB3AD56C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0DB2059-2BC5-4258-996F-CB8EE7C78DE2}"/>
              </a:ext>
            </a:extLst>
          </p:cNvPr>
          <p:cNvSpPr>
            <a:spLocks noGrp="1"/>
          </p:cNvSpPr>
          <p:nvPr>
            <p:ph type="dt" sz="half" idx="10"/>
          </p:nvPr>
        </p:nvSpPr>
        <p:spPr/>
        <p:txBody>
          <a:bodyPr/>
          <a:lstStyle/>
          <a:p>
            <a:fld id="{DF217A5C-0C02-4544-BC49-B338CE78735D}" type="datetimeFigureOut">
              <a:rPr lang="es-AR" smtClean="0"/>
              <a:t>1/5/2024</a:t>
            </a:fld>
            <a:endParaRPr lang="es-AR"/>
          </a:p>
        </p:txBody>
      </p:sp>
      <p:sp>
        <p:nvSpPr>
          <p:cNvPr id="6" name="Marcador de pie de página 5">
            <a:extLst>
              <a:ext uri="{FF2B5EF4-FFF2-40B4-BE49-F238E27FC236}">
                <a16:creationId xmlns:a16="http://schemas.microsoft.com/office/drawing/2014/main" id="{016B7CE5-EED1-428C-9724-8ABDF9CFFDF7}"/>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538B8260-E407-460B-85A5-84F2A54F6FCF}"/>
              </a:ext>
            </a:extLst>
          </p:cNvPr>
          <p:cNvSpPr>
            <a:spLocks noGrp="1"/>
          </p:cNvSpPr>
          <p:nvPr>
            <p:ph type="sldNum" sz="quarter" idx="12"/>
          </p:nvPr>
        </p:nvSpPr>
        <p:spPr/>
        <p:txBody>
          <a:bodyPr/>
          <a:lstStyle/>
          <a:p>
            <a:fld id="{8A5B101B-ACCA-4B4D-B391-55242DCFF03B}" type="slidenum">
              <a:rPr lang="es-AR" smtClean="0"/>
              <a:t>‹Nº›</a:t>
            </a:fld>
            <a:endParaRPr lang="es-AR"/>
          </a:p>
        </p:txBody>
      </p:sp>
    </p:spTree>
    <p:extLst>
      <p:ext uri="{BB962C8B-B14F-4D97-AF65-F5344CB8AC3E}">
        <p14:creationId xmlns:p14="http://schemas.microsoft.com/office/powerpoint/2010/main" val="3173810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6558424-016D-41CD-A274-FE21A23533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41BC133F-E3AB-41B6-ACD7-66D7CE8922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981E5145-EBE7-4C06-BE1A-029F9716FF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217A5C-0C02-4544-BC49-B338CE78735D}" type="datetimeFigureOut">
              <a:rPr lang="es-AR" smtClean="0"/>
              <a:t>1/5/2024</a:t>
            </a:fld>
            <a:endParaRPr lang="es-AR"/>
          </a:p>
        </p:txBody>
      </p:sp>
      <p:sp>
        <p:nvSpPr>
          <p:cNvPr id="5" name="Marcador de pie de página 4">
            <a:extLst>
              <a:ext uri="{FF2B5EF4-FFF2-40B4-BE49-F238E27FC236}">
                <a16:creationId xmlns:a16="http://schemas.microsoft.com/office/drawing/2014/main" id="{E89E1D8D-85B2-47BD-8447-0A5E39893D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8444269F-42D9-447F-AAAA-EAF3C1FB29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5B101B-ACCA-4B4D-B391-55242DCFF03B}" type="slidenum">
              <a:rPr lang="es-AR" smtClean="0"/>
              <a:t>‹Nº›</a:t>
            </a:fld>
            <a:endParaRPr lang="es-AR"/>
          </a:p>
        </p:txBody>
      </p:sp>
    </p:spTree>
    <p:extLst>
      <p:ext uri="{BB962C8B-B14F-4D97-AF65-F5344CB8AC3E}">
        <p14:creationId xmlns:p14="http://schemas.microsoft.com/office/powerpoint/2010/main" val="38007498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1000" r="-1000"/>
          </a:stretch>
        </a:blipFill>
        <a:effectLst/>
      </p:bgPr>
    </p:bg>
    <p:spTree>
      <p:nvGrpSpPr>
        <p:cNvPr id="1" name=""/>
        <p:cNvGrpSpPr/>
        <p:nvPr/>
      </p:nvGrpSpPr>
      <p:grpSpPr>
        <a:xfrm>
          <a:off x="0" y="0"/>
          <a:ext cx="0" cy="0"/>
          <a:chOff x="0" y="0"/>
          <a:chExt cx="0" cy="0"/>
        </a:xfrm>
      </p:grpSpPr>
      <p:sp>
        <p:nvSpPr>
          <p:cNvPr id="1026" name="1 Marcador de título"/>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AR"/>
              <a:t>Haga clic para modificar el estilo de título del patrón</a:t>
            </a:r>
          </a:p>
        </p:txBody>
      </p:sp>
      <p:sp>
        <p:nvSpPr>
          <p:cNvPr id="1027" name="2 Marcador de texto"/>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AR"/>
              <a:t>Haga clic para modificar el estilo de texto del patrón</a:t>
            </a:r>
          </a:p>
          <a:p>
            <a:pPr lvl="1"/>
            <a:r>
              <a:rPr lang="es-AR"/>
              <a:t>Segundo nivel</a:t>
            </a:r>
          </a:p>
          <a:p>
            <a:pPr lvl="2"/>
            <a:r>
              <a:rPr lang="es-AR"/>
              <a:t>Tercer nivel</a:t>
            </a:r>
          </a:p>
          <a:p>
            <a:pPr lvl="3"/>
            <a:r>
              <a:rPr lang="es-AR"/>
              <a:t>Cuarto nivel</a:t>
            </a:r>
          </a:p>
          <a:p>
            <a:pPr lvl="4"/>
            <a:r>
              <a:rPr lang="es-AR"/>
              <a:t>Quinto nivel</a:t>
            </a:r>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46A1A776-E6C3-43D1-81DA-679603A15545}" type="datetimeFigureOut">
              <a:rPr lang="es-AR" smtClean="0"/>
              <a:pPr>
                <a:defRPr/>
              </a:pPr>
              <a:t>1/5/2024</a:t>
            </a:fld>
            <a:endParaRPr lang="es-AR"/>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s-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AFA4E8BD-4B35-4100-A390-B19A8EA2DBC4}" type="slidenum">
              <a:rPr lang="es-AR" smtClean="0"/>
              <a:pPr>
                <a:defRPr/>
              </a:pPr>
              <a:t>‹Nº›</a:t>
            </a:fld>
            <a:endParaRPr lang="es-AR"/>
          </a:p>
        </p:txBody>
      </p:sp>
    </p:spTree>
    <p:extLst>
      <p:ext uri="{BB962C8B-B14F-4D97-AF65-F5344CB8AC3E}">
        <p14:creationId xmlns:p14="http://schemas.microsoft.com/office/powerpoint/2010/main" val="42498537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image" Target="../media/image3.emf"/><Relationship Id="rId7" Type="http://schemas.openxmlformats.org/officeDocument/2006/relationships/oleObject" Target="../embeddings/oleObject2.bin"/><Relationship Id="rId2" Type="http://schemas.openxmlformats.org/officeDocument/2006/relationships/image" Target="../media/image2.emf"/><Relationship Id="rId1" Type="http://schemas.openxmlformats.org/officeDocument/2006/relationships/slideLayout" Target="../slideLayouts/slideLayout7.x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7.wmf"/><Relationship Id="rId7" Type="http://schemas.openxmlformats.org/officeDocument/2006/relationships/image" Target="../media/image10.emf"/><Relationship Id="rId2" Type="http://schemas.openxmlformats.org/officeDocument/2006/relationships/oleObject" Target="../embeddings/oleObject3.bin"/><Relationship Id="rId1" Type="http://schemas.openxmlformats.org/officeDocument/2006/relationships/slideLayout" Target="../slideLayouts/slideLayout7.xml"/><Relationship Id="rId6" Type="http://schemas.openxmlformats.org/officeDocument/2006/relationships/image" Target="../media/image9.emf"/><Relationship Id="rId5" Type="http://schemas.openxmlformats.org/officeDocument/2006/relationships/image" Target="../media/image8.w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503712" y="1196752"/>
            <a:ext cx="5760640" cy="1446550"/>
          </a:xfrm>
          <a:prstGeom prst="rect">
            <a:avLst/>
          </a:prstGeom>
          <a:noFill/>
        </p:spPr>
        <p:txBody>
          <a:bodyPr wrap="square" rtlCol="0">
            <a:spAutoFit/>
          </a:bodyPr>
          <a:lstStyle/>
          <a:p>
            <a:pPr algn="ctr" fontAlgn="base">
              <a:spcBef>
                <a:spcPct val="0"/>
              </a:spcBef>
              <a:spcAft>
                <a:spcPct val="0"/>
              </a:spcAft>
            </a:pPr>
            <a:r>
              <a:rPr lang="es-AR" sz="4400" b="1" dirty="0">
                <a:solidFill>
                  <a:srgbClr val="C0504D">
                    <a:lumMod val="40000"/>
                    <a:lumOff val="60000"/>
                  </a:srgbClr>
                </a:solidFill>
                <a:effectLst>
                  <a:outerShdw blurRad="38100" dist="38100" dir="2700000" algn="tl">
                    <a:srgbClr val="000000">
                      <a:alpha val="43137"/>
                    </a:srgbClr>
                  </a:outerShdw>
                </a:effectLst>
                <a:latin typeface="Franklin Gothic Book" panose="020B0503020102020204" pitchFamily="34" charset="0"/>
                <a:cs typeface="Arial" charset="0"/>
              </a:rPr>
              <a:t>MATEMÁTICA D1</a:t>
            </a:r>
          </a:p>
          <a:p>
            <a:pPr algn="ctr" fontAlgn="base">
              <a:spcBef>
                <a:spcPct val="0"/>
              </a:spcBef>
              <a:spcAft>
                <a:spcPct val="0"/>
              </a:spcAft>
            </a:pPr>
            <a:r>
              <a:rPr lang="es-AR" sz="4400" b="1" dirty="0">
                <a:solidFill>
                  <a:srgbClr val="C0504D">
                    <a:lumMod val="40000"/>
                    <a:lumOff val="60000"/>
                  </a:srgbClr>
                </a:solidFill>
                <a:effectLst>
                  <a:outerShdw blurRad="38100" dist="38100" dir="2700000" algn="tl">
                    <a:srgbClr val="000000">
                      <a:alpha val="43137"/>
                    </a:srgbClr>
                  </a:outerShdw>
                </a:effectLst>
                <a:latin typeface="Franklin Gothic Book" panose="020B0503020102020204" pitchFamily="34" charset="0"/>
                <a:cs typeface="Arial" charset="0"/>
              </a:rPr>
              <a:t>Parte numérica</a:t>
            </a:r>
          </a:p>
        </p:txBody>
      </p:sp>
      <p:sp>
        <p:nvSpPr>
          <p:cNvPr id="3" name="CuadroTexto 2"/>
          <p:cNvSpPr txBox="1"/>
          <p:nvPr/>
        </p:nvSpPr>
        <p:spPr>
          <a:xfrm>
            <a:off x="3503712" y="3320410"/>
            <a:ext cx="6264696" cy="1077218"/>
          </a:xfrm>
          <a:prstGeom prst="rect">
            <a:avLst/>
          </a:prstGeom>
          <a:noFill/>
        </p:spPr>
        <p:txBody>
          <a:bodyPr wrap="square" rtlCol="0">
            <a:spAutoFit/>
          </a:bodyPr>
          <a:lstStyle/>
          <a:p>
            <a:pPr algn="ctr" fontAlgn="base">
              <a:spcBef>
                <a:spcPct val="0"/>
              </a:spcBef>
              <a:spcAft>
                <a:spcPct val="0"/>
              </a:spcAft>
            </a:pPr>
            <a:r>
              <a:rPr lang="es-AR" sz="3200" b="1" i="1" dirty="0">
                <a:solidFill>
                  <a:prstClr val="white"/>
                </a:solidFill>
                <a:effectLst>
                  <a:outerShdw blurRad="38100" dist="38100" dir="2700000" algn="tl">
                    <a:srgbClr val="000000">
                      <a:alpha val="43137"/>
                    </a:srgbClr>
                  </a:outerShdw>
                </a:effectLst>
                <a:latin typeface="Franklin Gothic Book" panose="020B0503020102020204" pitchFamily="34" charset="0"/>
                <a:cs typeface="Arial" charset="0"/>
              </a:rPr>
              <a:t>INTEGRACIÓN NUMÉRICA</a:t>
            </a:r>
          </a:p>
          <a:p>
            <a:pPr algn="ctr" fontAlgn="base">
              <a:spcBef>
                <a:spcPct val="0"/>
              </a:spcBef>
              <a:spcAft>
                <a:spcPct val="0"/>
              </a:spcAft>
            </a:pPr>
            <a:r>
              <a:rPr lang="es-AR" sz="3200" b="1" i="1" dirty="0">
                <a:solidFill>
                  <a:prstClr val="white"/>
                </a:solidFill>
                <a:effectLst>
                  <a:outerShdw blurRad="38100" dist="38100" dir="2700000" algn="tl">
                    <a:srgbClr val="000000">
                      <a:alpha val="43137"/>
                    </a:srgbClr>
                  </a:outerShdw>
                </a:effectLst>
                <a:latin typeface="Franklin Gothic Book" panose="020B0503020102020204" pitchFamily="34" charset="0"/>
                <a:cs typeface="Arial" charset="0"/>
              </a:rPr>
              <a:t>Parte 2 de 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537970" y="184175"/>
            <a:ext cx="8985767" cy="523220"/>
          </a:xfrm>
          <a:prstGeom prst="rect">
            <a:avLst/>
          </a:prstGeom>
          <a:noFill/>
        </p:spPr>
        <p:txBody>
          <a:bodyPr wrap="square" rtlCol="0">
            <a:spAutoFit/>
          </a:bodyPr>
          <a:lstStyle/>
          <a:p>
            <a:pPr algn="ctr"/>
            <a:r>
              <a:rPr lang="es-AR" sz="2400" dirty="0">
                <a:latin typeface="Impact" panose="020B0806030902050204" pitchFamily="34" charset="0"/>
              </a:rPr>
              <a:t>I n t e g r a c i </a:t>
            </a:r>
            <a:r>
              <a:rPr lang="es-AR" sz="2400" dirty="0" err="1">
                <a:latin typeface="Impact" panose="020B0806030902050204" pitchFamily="34" charset="0"/>
              </a:rPr>
              <a:t>ó</a:t>
            </a:r>
            <a:r>
              <a:rPr lang="es-AR" sz="2400" dirty="0">
                <a:latin typeface="Impact" panose="020B0806030902050204" pitchFamily="34" charset="0"/>
              </a:rPr>
              <a:t> n     </a:t>
            </a:r>
            <a:r>
              <a:rPr lang="es-AR" sz="2400" dirty="0" err="1">
                <a:latin typeface="Impact" panose="020B0806030902050204" pitchFamily="34" charset="0"/>
              </a:rPr>
              <a:t>N</a:t>
            </a:r>
            <a:r>
              <a:rPr lang="es-AR" sz="2400" dirty="0">
                <a:latin typeface="Impact" panose="020B0806030902050204" pitchFamily="34" charset="0"/>
              </a:rPr>
              <a:t> u m é r i c a  -  </a:t>
            </a:r>
            <a:r>
              <a:rPr lang="es-AR" sz="2400" i="1" dirty="0">
                <a:latin typeface="Impact" panose="020B0806030902050204" pitchFamily="34" charset="0"/>
              </a:rPr>
              <a:t>M é t o d o s   d e   N e w t o n   -  C o t e s</a:t>
            </a:r>
            <a:r>
              <a:rPr lang="es-AR" sz="2800" dirty="0">
                <a:latin typeface="Impact" panose="020B0806030902050204" pitchFamily="34" charset="0"/>
              </a:rPr>
              <a:t>  </a:t>
            </a:r>
          </a:p>
        </p:txBody>
      </p:sp>
      <p:sp>
        <p:nvSpPr>
          <p:cNvPr id="8" name="CuadroTexto 7">
            <a:extLst>
              <a:ext uri="{FF2B5EF4-FFF2-40B4-BE49-F238E27FC236}">
                <a16:creationId xmlns:a16="http://schemas.microsoft.com/office/drawing/2014/main" id="{7722ABA7-8532-4467-A44C-6B1E2ED9B018}"/>
              </a:ext>
            </a:extLst>
          </p:cNvPr>
          <p:cNvSpPr txBox="1"/>
          <p:nvPr/>
        </p:nvSpPr>
        <p:spPr>
          <a:xfrm>
            <a:off x="1537970" y="707395"/>
            <a:ext cx="8985767" cy="5632311"/>
          </a:xfrm>
          <a:prstGeom prst="rect">
            <a:avLst/>
          </a:prstGeom>
          <a:noFill/>
        </p:spPr>
        <p:txBody>
          <a:bodyPr wrap="square" rtlCol="0">
            <a:spAutoFit/>
          </a:bodyPr>
          <a:lstStyle/>
          <a:p>
            <a:pPr algn="just"/>
            <a:r>
              <a:rPr lang="es-AR" sz="2400" dirty="0">
                <a:latin typeface="Franklin Gothic Book" panose="020B0503020102020204" pitchFamily="34" charset="0"/>
              </a:rPr>
              <a:t>Los casos analizados, corresponden al reemplazo de la función a integrar por  P o l i n o m i o s   I n t e r p o l a n t e s  d e  </a:t>
            </a:r>
            <a:r>
              <a:rPr lang="es-AR" sz="2400" dirty="0">
                <a:solidFill>
                  <a:srgbClr val="FF0000"/>
                </a:solidFill>
                <a:latin typeface="Franklin Gothic Book" panose="020B0503020102020204" pitchFamily="34" charset="0"/>
              </a:rPr>
              <a:t>P r i m e r o,  S e g u n d o   y   T e r c e r   G r a d o</a:t>
            </a:r>
            <a:r>
              <a:rPr lang="es-AR" sz="2400" dirty="0">
                <a:latin typeface="Franklin Gothic Book" panose="020B0503020102020204" pitchFamily="34" charset="0"/>
              </a:rPr>
              <a:t>, y fueron calculados para puntos equiespaciados. El método podría extenderse al reemplazo de la función a integrar por sus correspondientes polinomios de cuarto grado, quinto grado, etc. .</a:t>
            </a:r>
          </a:p>
          <a:p>
            <a:pPr algn="just"/>
            <a:r>
              <a:rPr lang="es-AR" sz="2400" dirty="0">
                <a:latin typeface="Franklin Gothic Book" panose="020B0503020102020204" pitchFamily="34" charset="0"/>
              </a:rPr>
              <a:t>Sin embargo, como se indicó al analizar la interpolación polinómica segmentaria, los polinomios de alto grado tienen naturaleza oscilatoria, y ello distorsionaría el resultado de la integral.</a:t>
            </a:r>
          </a:p>
          <a:p>
            <a:pPr algn="just"/>
            <a:endParaRPr lang="es-AR" sz="2400" dirty="0">
              <a:latin typeface="Franklin Gothic Book" panose="020B0503020102020204" pitchFamily="34" charset="0"/>
            </a:endParaRPr>
          </a:p>
          <a:p>
            <a:pPr algn="just"/>
            <a:r>
              <a:rPr lang="es-AR" sz="2400" dirty="0">
                <a:latin typeface="Franklin Gothic Book" panose="020B0503020102020204" pitchFamily="34" charset="0"/>
              </a:rPr>
              <a:t>Es así que, ante la necesidad de integrar una función disponiendo de un conjunto elevado de puntos equiespaciados, lo que usualmente se hace, es aplicar en forma reiterada los métodos desarrollados para Polinomios de Primero y Segundo Grado.</a:t>
            </a:r>
          </a:p>
          <a:p>
            <a:pPr algn="just"/>
            <a:endParaRPr lang="es-AR" sz="2400" dirty="0">
              <a:latin typeface="Franklin Gothic Book" panose="020B0503020102020204" pitchFamily="34" charset="0"/>
            </a:endParaRPr>
          </a:p>
        </p:txBody>
      </p:sp>
      <p:sp>
        <p:nvSpPr>
          <p:cNvPr id="2" name="CuadroTexto 1"/>
          <p:cNvSpPr txBox="1"/>
          <p:nvPr/>
        </p:nvSpPr>
        <p:spPr>
          <a:xfrm>
            <a:off x="1653988" y="6104965"/>
            <a:ext cx="8713694" cy="800219"/>
          </a:xfrm>
          <a:prstGeom prst="rect">
            <a:avLst/>
          </a:prstGeom>
          <a:noFill/>
        </p:spPr>
        <p:txBody>
          <a:bodyPr wrap="square" rtlCol="0">
            <a:spAutoFit/>
          </a:bodyPr>
          <a:lstStyle/>
          <a:p>
            <a:r>
              <a:rPr lang="es-AR" sz="2800" b="1" dirty="0">
                <a:solidFill>
                  <a:srgbClr val="FF0000"/>
                </a:solidFill>
                <a:latin typeface="Franklin Gothic Book" panose="020B0503020102020204" pitchFamily="34" charset="0"/>
              </a:rPr>
              <a:t>Surgen así, los Métodos de Integración Compuestos</a:t>
            </a:r>
            <a:r>
              <a:rPr lang="es-AR" sz="2800" dirty="0">
                <a:latin typeface="Franklin Gothic Book" panose="020B0503020102020204" pitchFamily="34" charset="0"/>
              </a:rPr>
              <a:t> </a:t>
            </a:r>
          </a:p>
          <a:p>
            <a:endParaRPr lang="es-AR" dirty="0"/>
          </a:p>
        </p:txBody>
      </p:sp>
    </p:spTree>
    <p:extLst>
      <p:ext uri="{BB962C8B-B14F-4D97-AF65-F5344CB8AC3E}">
        <p14:creationId xmlns:p14="http://schemas.microsoft.com/office/powerpoint/2010/main" val="321737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537970" y="184176"/>
            <a:ext cx="8985767" cy="830997"/>
          </a:xfrm>
          <a:prstGeom prst="rect">
            <a:avLst/>
          </a:prstGeom>
          <a:noFill/>
        </p:spPr>
        <p:txBody>
          <a:bodyPr wrap="square" rtlCol="0">
            <a:spAutoFit/>
          </a:bodyPr>
          <a:lstStyle/>
          <a:p>
            <a:pPr algn="ctr"/>
            <a:r>
              <a:rPr lang="es-AR" sz="2400" dirty="0">
                <a:latin typeface="Impact" panose="020B0806030902050204" pitchFamily="34" charset="0"/>
              </a:rPr>
              <a:t>I n t e g r a c i </a:t>
            </a:r>
            <a:r>
              <a:rPr lang="es-AR" sz="2400" dirty="0" err="1">
                <a:latin typeface="Impact" panose="020B0806030902050204" pitchFamily="34" charset="0"/>
              </a:rPr>
              <a:t>ó</a:t>
            </a:r>
            <a:r>
              <a:rPr lang="es-AR" sz="2400" dirty="0">
                <a:latin typeface="Impact" panose="020B0806030902050204" pitchFamily="34" charset="0"/>
              </a:rPr>
              <a:t> n     </a:t>
            </a:r>
            <a:r>
              <a:rPr lang="es-AR" sz="2400" dirty="0" err="1">
                <a:latin typeface="Impact" panose="020B0806030902050204" pitchFamily="34" charset="0"/>
              </a:rPr>
              <a:t>N</a:t>
            </a:r>
            <a:r>
              <a:rPr lang="es-AR" sz="2400" dirty="0">
                <a:latin typeface="Impact" panose="020B0806030902050204" pitchFamily="34" charset="0"/>
              </a:rPr>
              <a:t> u m é r i c a  -  </a:t>
            </a:r>
            <a:r>
              <a:rPr lang="es-AR" sz="2400" i="1" dirty="0">
                <a:solidFill>
                  <a:srgbClr val="FF0000"/>
                </a:solidFill>
                <a:latin typeface="Impact" panose="020B0806030902050204" pitchFamily="34" charset="0"/>
              </a:rPr>
              <a:t>M é t o d o s   C o m p u e s t o s</a:t>
            </a:r>
          </a:p>
          <a:p>
            <a:pPr algn="ctr"/>
            <a:r>
              <a:rPr lang="es-AR" sz="2400" dirty="0">
                <a:latin typeface="Impact" panose="020B0806030902050204" pitchFamily="34" charset="0"/>
              </a:rPr>
              <a:t>MÉTODO COMPUESTO DE LOS TRAPECIOS</a:t>
            </a:r>
            <a:endParaRPr lang="es-AR" sz="2800" dirty="0">
              <a:latin typeface="Impact" panose="020B0806030902050204" pitchFamily="34" charset="0"/>
            </a:endParaRPr>
          </a:p>
        </p:txBody>
      </p:sp>
      <p:pic>
        <p:nvPicPr>
          <p:cNvPr id="2" name="Imagen 1">
            <a:extLst>
              <a:ext uri="{FF2B5EF4-FFF2-40B4-BE49-F238E27FC236}">
                <a16:creationId xmlns:a16="http://schemas.microsoft.com/office/drawing/2014/main" id="{3B933ED2-8F74-49C1-8BBD-BCACD25CA3D8}"/>
              </a:ext>
            </a:extLst>
          </p:cNvPr>
          <p:cNvPicPr>
            <a:picLocks noChangeAspect="1"/>
          </p:cNvPicPr>
          <p:nvPr/>
        </p:nvPicPr>
        <p:blipFill>
          <a:blip r:embed="rId2"/>
          <a:stretch>
            <a:fillRect/>
          </a:stretch>
        </p:blipFill>
        <p:spPr>
          <a:xfrm>
            <a:off x="3557552" y="1124744"/>
            <a:ext cx="5076897" cy="3799688"/>
          </a:xfrm>
          <a:prstGeom prst="rect">
            <a:avLst/>
          </a:prstGeom>
        </p:spPr>
      </p:pic>
      <p:pic>
        <p:nvPicPr>
          <p:cNvPr id="5" name="Imagen 4">
            <a:extLst>
              <a:ext uri="{FF2B5EF4-FFF2-40B4-BE49-F238E27FC236}">
                <a16:creationId xmlns:a16="http://schemas.microsoft.com/office/drawing/2014/main" id="{AF4A09B0-9AA7-4298-86C9-4F38BB26F1AC}"/>
              </a:ext>
            </a:extLst>
          </p:cNvPr>
          <p:cNvPicPr>
            <a:picLocks noChangeAspect="1"/>
          </p:cNvPicPr>
          <p:nvPr/>
        </p:nvPicPr>
        <p:blipFill>
          <a:blip r:embed="rId3"/>
          <a:stretch>
            <a:fillRect/>
          </a:stretch>
        </p:blipFill>
        <p:spPr>
          <a:xfrm>
            <a:off x="3557552" y="1124744"/>
            <a:ext cx="5076897" cy="3799688"/>
          </a:xfrm>
          <a:prstGeom prst="rect">
            <a:avLst/>
          </a:prstGeom>
        </p:spPr>
      </p:pic>
      <p:pic>
        <p:nvPicPr>
          <p:cNvPr id="7" name="Imagen 6">
            <a:extLst>
              <a:ext uri="{FF2B5EF4-FFF2-40B4-BE49-F238E27FC236}">
                <a16:creationId xmlns:a16="http://schemas.microsoft.com/office/drawing/2014/main" id="{E9F0D3E0-9583-4406-A1CF-F840E1423BCD}"/>
              </a:ext>
            </a:extLst>
          </p:cNvPr>
          <p:cNvPicPr>
            <a:picLocks noChangeAspect="1"/>
          </p:cNvPicPr>
          <p:nvPr/>
        </p:nvPicPr>
        <p:blipFill>
          <a:blip r:embed="rId4"/>
          <a:stretch>
            <a:fillRect/>
          </a:stretch>
        </p:blipFill>
        <p:spPr>
          <a:xfrm>
            <a:off x="3557552" y="1124744"/>
            <a:ext cx="5076897" cy="3799688"/>
          </a:xfrm>
          <a:prstGeom prst="rect">
            <a:avLst/>
          </a:prstGeom>
        </p:spPr>
      </p:pic>
      <p:graphicFrame>
        <p:nvGraphicFramePr>
          <p:cNvPr id="9" name="Objeto 8">
            <a:extLst>
              <a:ext uri="{FF2B5EF4-FFF2-40B4-BE49-F238E27FC236}">
                <a16:creationId xmlns:a16="http://schemas.microsoft.com/office/drawing/2014/main" id="{E4C70D1D-05F2-4D6B-9EFD-AE288A9CF778}"/>
              </a:ext>
            </a:extLst>
          </p:cNvPr>
          <p:cNvGraphicFramePr>
            <a:graphicFrameLocks noChangeAspect="1"/>
          </p:cNvGraphicFramePr>
          <p:nvPr/>
        </p:nvGraphicFramePr>
        <p:xfrm>
          <a:off x="2567608" y="5373712"/>
          <a:ext cx="4037012" cy="863600"/>
        </p:xfrm>
        <a:graphic>
          <a:graphicData uri="http://schemas.openxmlformats.org/presentationml/2006/ole">
            <mc:AlternateContent xmlns:mc="http://schemas.openxmlformats.org/markup-compatibility/2006">
              <mc:Choice xmlns:v="urn:schemas-microsoft-com:vml" Requires="v">
                <p:oleObj name="Ecuación" r:id="rId5" imgW="2019240" imgH="431640" progId="Equation.3">
                  <p:embed/>
                </p:oleObj>
              </mc:Choice>
              <mc:Fallback>
                <p:oleObj name="Ecuación" r:id="rId5" imgW="2019240" imgH="431640" progId="Equation.3">
                  <p:embed/>
                  <p:pic>
                    <p:nvPicPr>
                      <p:cNvPr id="9" name="Objeto 8">
                        <a:extLst>
                          <a:ext uri="{FF2B5EF4-FFF2-40B4-BE49-F238E27FC236}">
                            <a16:creationId xmlns:a16="http://schemas.microsoft.com/office/drawing/2014/main" id="{E4C70D1D-05F2-4D6B-9EFD-AE288A9CF778}"/>
                          </a:ext>
                        </a:extLst>
                      </p:cNvPr>
                      <p:cNvPicPr/>
                      <p:nvPr/>
                    </p:nvPicPr>
                    <p:blipFill>
                      <a:blip r:embed="rId6"/>
                      <a:stretch>
                        <a:fillRect/>
                      </a:stretch>
                    </p:blipFill>
                    <p:spPr>
                      <a:xfrm>
                        <a:off x="2567608" y="5373712"/>
                        <a:ext cx="4037012" cy="863600"/>
                      </a:xfrm>
                      <a:prstGeom prst="rect">
                        <a:avLst/>
                      </a:prstGeom>
                      <a:solidFill>
                        <a:schemeClr val="accent3">
                          <a:lumMod val="50000"/>
                          <a:alpha val="48000"/>
                        </a:schemeClr>
                      </a:solidFill>
                    </p:spPr>
                  </p:pic>
                </p:oleObj>
              </mc:Fallback>
            </mc:AlternateContent>
          </a:graphicData>
        </a:graphic>
      </p:graphicFrame>
      <p:sp>
        <p:nvSpPr>
          <p:cNvPr id="10" name="Flecha: curvada hacia la derecha 9">
            <a:extLst>
              <a:ext uri="{FF2B5EF4-FFF2-40B4-BE49-F238E27FC236}">
                <a16:creationId xmlns:a16="http://schemas.microsoft.com/office/drawing/2014/main" id="{0BCA816A-A418-42D5-A83A-C541E2BDB99F}"/>
              </a:ext>
            </a:extLst>
          </p:cNvPr>
          <p:cNvSpPr/>
          <p:nvPr/>
        </p:nvSpPr>
        <p:spPr>
          <a:xfrm rot="20390848">
            <a:off x="1532260" y="4375563"/>
            <a:ext cx="901455" cy="1542237"/>
          </a:xfrm>
          <a:prstGeom prst="curvedRightArrow">
            <a:avLst/>
          </a:prstGeom>
          <a:solidFill>
            <a:schemeClr val="accent3">
              <a:lumMod val="50000"/>
              <a:alpha val="58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1" name="CuadroTexto 10">
            <a:extLst>
              <a:ext uri="{FF2B5EF4-FFF2-40B4-BE49-F238E27FC236}">
                <a16:creationId xmlns:a16="http://schemas.microsoft.com/office/drawing/2014/main" id="{79137512-EC12-4F08-9DA7-7B6FD4E7A165}"/>
              </a:ext>
            </a:extLst>
          </p:cNvPr>
          <p:cNvSpPr txBox="1"/>
          <p:nvPr/>
        </p:nvSpPr>
        <p:spPr>
          <a:xfrm>
            <a:off x="1934348" y="3721620"/>
            <a:ext cx="2001413" cy="923330"/>
          </a:xfrm>
          <a:prstGeom prst="rect">
            <a:avLst/>
          </a:prstGeom>
          <a:noFill/>
        </p:spPr>
        <p:txBody>
          <a:bodyPr wrap="square" rtlCol="0">
            <a:spAutoFit/>
          </a:bodyPr>
          <a:lstStyle/>
          <a:p>
            <a:r>
              <a:rPr lang="es-AR" dirty="0">
                <a:solidFill>
                  <a:schemeClr val="accent3">
                    <a:lumMod val="50000"/>
                  </a:schemeClr>
                </a:solidFill>
                <a:latin typeface="Franklin Gothic Book" panose="020B0503020102020204" pitchFamily="34" charset="0"/>
              </a:rPr>
              <a:t>Fórmula de Trapecios Compuesta</a:t>
            </a:r>
          </a:p>
        </p:txBody>
      </p:sp>
      <p:graphicFrame>
        <p:nvGraphicFramePr>
          <p:cNvPr id="12" name="Objeto 11">
            <a:extLst>
              <a:ext uri="{FF2B5EF4-FFF2-40B4-BE49-F238E27FC236}">
                <a16:creationId xmlns:a16="http://schemas.microsoft.com/office/drawing/2014/main" id="{CD7D1CC5-CD9C-4D4E-8C2F-B2F4B7999C46}"/>
              </a:ext>
            </a:extLst>
          </p:cNvPr>
          <p:cNvGraphicFramePr>
            <a:graphicFrameLocks noChangeAspect="1"/>
          </p:cNvGraphicFramePr>
          <p:nvPr/>
        </p:nvGraphicFramePr>
        <p:xfrm>
          <a:off x="6600057" y="5373688"/>
          <a:ext cx="2640013" cy="825500"/>
        </p:xfrm>
        <a:graphic>
          <a:graphicData uri="http://schemas.openxmlformats.org/presentationml/2006/ole">
            <mc:AlternateContent xmlns:mc="http://schemas.openxmlformats.org/markup-compatibility/2006">
              <mc:Choice xmlns:v="urn:schemas-microsoft-com:vml" Requires="v">
                <p:oleObj name="Ecuación" r:id="rId7" imgW="1257120" imgH="393480" progId="Equation.3">
                  <p:embed/>
                </p:oleObj>
              </mc:Choice>
              <mc:Fallback>
                <p:oleObj name="Ecuación" r:id="rId7" imgW="1257120" imgH="393480" progId="Equation.3">
                  <p:embed/>
                  <p:pic>
                    <p:nvPicPr>
                      <p:cNvPr id="12" name="Objeto 11">
                        <a:extLst>
                          <a:ext uri="{FF2B5EF4-FFF2-40B4-BE49-F238E27FC236}">
                            <a16:creationId xmlns:a16="http://schemas.microsoft.com/office/drawing/2014/main" id="{CD7D1CC5-CD9C-4D4E-8C2F-B2F4B7999C46}"/>
                          </a:ext>
                        </a:extLst>
                      </p:cNvPr>
                      <p:cNvPicPr/>
                      <p:nvPr/>
                    </p:nvPicPr>
                    <p:blipFill>
                      <a:blip r:embed="rId8"/>
                      <a:stretch>
                        <a:fillRect/>
                      </a:stretch>
                    </p:blipFill>
                    <p:spPr>
                      <a:xfrm>
                        <a:off x="6600057" y="5373688"/>
                        <a:ext cx="2640013" cy="825500"/>
                      </a:xfrm>
                      <a:prstGeom prst="rect">
                        <a:avLst/>
                      </a:prstGeom>
                      <a:solidFill>
                        <a:srgbClr val="FFFF00">
                          <a:alpha val="38000"/>
                        </a:srgbClr>
                      </a:solidFill>
                    </p:spPr>
                  </p:pic>
                </p:oleObj>
              </mc:Fallback>
            </mc:AlternateContent>
          </a:graphicData>
        </a:graphic>
      </p:graphicFrame>
      <p:sp>
        <p:nvSpPr>
          <p:cNvPr id="13" name="Flecha: curvada hacia la derecha 12">
            <a:extLst>
              <a:ext uri="{FF2B5EF4-FFF2-40B4-BE49-F238E27FC236}">
                <a16:creationId xmlns:a16="http://schemas.microsoft.com/office/drawing/2014/main" id="{60ECBD93-00BC-4AEF-943B-0177E57978E6}"/>
              </a:ext>
            </a:extLst>
          </p:cNvPr>
          <p:cNvSpPr/>
          <p:nvPr/>
        </p:nvSpPr>
        <p:spPr>
          <a:xfrm rot="2429117" flipH="1">
            <a:off x="9620561" y="4293913"/>
            <a:ext cx="923546" cy="1881504"/>
          </a:xfrm>
          <a:prstGeom prst="curvedRightArrow">
            <a:avLst/>
          </a:prstGeom>
          <a:solidFill>
            <a:srgbClr val="FFFF00">
              <a:alpha val="38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4" name="CuadroTexto 13">
            <a:extLst>
              <a:ext uri="{FF2B5EF4-FFF2-40B4-BE49-F238E27FC236}">
                <a16:creationId xmlns:a16="http://schemas.microsoft.com/office/drawing/2014/main" id="{CA178CBB-7E65-4E91-97AE-8A9F15374F7B}"/>
              </a:ext>
            </a:extLst>
          </p:cNvPr>
          <p:cNvSpPr txBox="1"/>
          <p:nvPr/>
        </p:nvSpPr>
        <p:spPr>
          <a:xfrm>
            <a:off x="9237416" y="3933057"/>
            <a:ext cx="1086836" cy="646331"/>
          </a:xfrm>
          <a:prstGeom prst="rect">
            <a:avLst/>
          </a:prstGeom>
          <a:noFill/>
        </p:spPr>
        <p:txBody>
          <a:bodyPr wrap="square" rtlCol="0">
            <a:spAutoFit/>
          </a:bodyPr>
          <a:lstStyle/>
          <a:p>
            <a:r>
              <a:rPr lang="es-AR" dirty="0">
                <a:solidFill>
                  <a:srgbClr val="FFC000"/>
                </a:solidFill>
                <a:latin typeface="Franklin Gothic Book" panose="020B0503020102020204" pitchFamily="34" charset="0"/>
              </a:rPr>
              <a:t>Error Asociado</a:t>
            </a:r>
          </a:p>
        </p:txBody>
      </p:sp>
      <p:cxnSp>
        <p:nvCxnSpPr>
          <p:cNvPr id="16" name="Conector recto de flecha 15">
            <a:extLst>
              <a:ext uri="{FF2B5EF4-FFF2-40B4-BE49-F238E27FC236}">
                <a16:creationId xmlns:a16="http://schemas.microsoft.com/office/drawing/2014/main" id="{C3137E65-769C-4E11-907A-A2EB7E335189}"/>
              </a:ext>
            </a:extLst>
          </p:cNvPr>
          <p:cNvCxnSpPr>
            <a:cxnSpLocks/>
          </p:cNvCxnSpPr>
          <p:nvPr/>
        </p:nvCxnSpPr>
        <p:spPr>
          <a:xfrm>
            <a:off x="4655840" y="4941168"/>
            <a:ext cx="576064"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68D8E5EE-9123-419B-9C56-EF2E2EBF95A6}"/>
              </a:ext>
            </a:extLst>
          </p:cNvPr>
          <p:cNvSpPr txBox="1"/>
          <p:nvPr/>
        </p:nvSpPr>
        <p:spPr>
          <a:xfrm>
            <a:off x="4799856" y="4924432"/>
            <a:ext cx="216024" cy="369332"/>
          </a:xfrm>
          <a:prstGeom prst="rect">
            <a:avLst/>
          </a:prstGeom>
          <a:noFill/>
        </p:spPr>
        <p:txBody>
          <a:bodyPr wrap="square" rtlCol="0">
            <a:spAutoFit/>
          </a:bodyPr>
          <a:lstStyle/>
          <a:p>
            <a:r>
              <a:rPr lang="en-US" b="1" dirty="0">
                <a:solidFill>
                  <a:srgbClr val="FF0000"/>
                </a:solidFill>
              </a:rPr>
              <a:t>h</a:t>
            </a:r>
            <a:endParaRPr lang="es-AR" b="1" dirty="0">
              <a:solidFill>
                <a:srgbClr val="FF0000"/>
              </a:solidFill>
            </a:endParaRPr>
          </a:p>
        </p:txBody>
      </p:sp>
      <p:cxnSp>
        <p:nvCxnSpPr>
          <p:cNvPr id="22" name="Conector recto de flecha 21">
            <a:extLst>
              <a:ext uri="{FF2B5EF4-FFF2-40B4-BE49-F238E27FC236}">
                <a16:creationId xmlns:a16="http://schemas.microsoft.com/office/drawing/2014/main" id="{A98A81D2-635B-4010-A262-713F26200A95}"/>
              </a:ext>
            </a:extLst>
          </p:cNvPr>
          <p:cNvCxnSpPr>
            <a:cxnSpLocks/>
          </p:cNvCxnSpPr>
          <p:nvPr/>
        </p:nvCxnSpPr>
        <p:spPr>
          <a:xfrm>
            <a:off x="5159896" y="4948612"/>
            <a:ext cx="576064"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C5848FEF-C3F2-45CA-9F2A-DA62270DFF10}"/>
              </a:ext>
            </a:extLst>
          </p:cNvPr>
          <p:cNvSpPr txBox="1"/>
          <p:nvPr/>
        </p:nvSpPr>
        <p:spPr>
          <a:xfrm>
            <a:off x="5303912" y="4931876"/>
            <a:ext cx="216024" cy="369332"/>
          </a:xfrm>
          <a:prstGeom prst="rect">
            <a:avLst/>
          </a:prstGeom>
          <a:noFill/>
        </p:spPr>
        <p:txBody>
          <a:bodyPr wrap="square" rtlCol="0">
            <a:spAutoFit/>
          </a:bodyPr>
          <a:lstStyle/>
          <a:p>
            <a:r>
              <a:rPr lang="en-US" b="1" dirty="0">
                <a:solidFill>
                  <a:srgbClr val="FF0000"/>
                </a:solidFill>
              </a:rPr>
              <a:t>h</a:t>
            </a:r>
            <a:endParaRPr lang="es-AR" b="1" dirty="0">
              <a:solidFill>
                <a:srgbClr val="FF0000"/>
              </a:solidFill>
            </a:endParaRPr>
          </a:p>
        </p:txBody>
      </p:sp>
      <p:cxnSp>
        <p:nvCxnSpPr>
          <p:cNvPr id="24" name="Conector recto de flecha 23">
            <a:extLst>
              <a:ext uri="{FF2B5EF4-FFF2-40B4-BE49-F238E27FC236}">
                <a16:creationId xmlns:a16="http://schemas.microsoft.com/office/drawing/2014/main" id="{1DAD965E-20C7-4A80-B7C0-2500C5F621CE}"/>
              </a:ext>
            </a:extLst>
          </p:cNvPr>
          <p:cNvCxnSpPr>
            <a:cxnSpLocks/>
          </p:cNvCxnSpPr>
          <p:nvPr/>
        </p:nvCxnSpPr>
        <p:spPr>
          <a:xfrm>
            <a:off x="5663952" y="4957904"/>
            <a:ext cx="576064"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5671C7A2-483B-4D57-AAB1-386ED62E5738}"/>
              </a:ext>
            </a:extLst>
          </p:cNvPr>
          <p:cNvSpPr txBox="1"/>
          <p:nvPr/>
        </p:nvSpPr>
        <p:spPr>
          <a:xfrm>
            <a:off x="5807968" y="4941168"/>
            <a:ext cx="216024" cy="369332"/>
          </a:xfrm>
          <a:prstGeom prst="rect">
            <a:avLst/>
          </a:prstGeom>
          <a:noFill/>
        </p:spPr>
        <p:txBody>
          <a:bodyPr wrap="square" rtlCol="0">
            <a:spAutoFit/>
          </a:bodyPr>
          <a:lstStyle/>
          <a:p>
            <a:r>
              <a:rPr lang="en-US" b="1" dirty="0">
                <a:solidFill>
                  <a:srgbClr val="FF0000"/>
                </a:solidFill>
              </a:rPr>
              <a:t>h</a:t>
            </a:r>
            <a:endParaRPr lang="es-AR" b="1" dirty="0">
              <a:solidFill>
                <a:srgbClr val="FF0000"/>
              </a:solidFill>
            </a:endParaRPr>
          </a:p>
        </p:txBody>
      </p:sp>
      <p:cxnSp>
        <p:nvCxnSpPr>
          <p:cNvPr id="26" name="Conector recto de flecha 25">
            <a:extLst>
              <a:ext uri="{FF2B5EF4-FFF2-40B4-BE49-F238E27FC236}">
                <a16:creationId xmlns:a16="http://schemas.microsoft.com/office/drawing/2014/main" id="{B2AF54A3-22F3-4C3F-B618-C8355690B0C5}"/>
              </a:ext>
            </a:extLst>
          </p:cNvPr>
          <p:cNvCxnSpPr>
            <a:cxnSpLocks/>
          </p:cNvCxnSpPr>
          <p:nvPr/>
        </p:nvCxnSpPr>
        <p:spPr>
          <a:xfrm>
            <a:off x="6168008" y="4957904"/>
            <a:ext cx="576064"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EBAFB96D-3D34-4D18-96FE-E8E92DCC2735}"/>
              </a:ext>
            </a:extLst>
          </p:cNvPr>
          <p:cNvSpPr txBox="1"/>
          <p:nvPr/>
        </p:nvSpPr>
        <p:spPr>
          <a:xfrm>
            <a:off x="6312024" y="4941168"/>
            <a:ext cx="216024" cy="369332"/>
          </a:xfrm>
          <a:prstGeom prst="rect">
            <a:avLst/>
          </a:prstGeom>
          <a:noFill/>
        </p:spPr>
        <p:txBody>
          <a:bodyPr wrap="square" rtlCol="0">
            <a:spAutoFit/>
          </a:bodyPr>
          <a:lstStyle/>
          <a:p>
            <a:r>
              <a:rPr lang="en-US" b="1" dirty="0">
                <a:solidFill>
                  <a:srgbClr val="FF0000"/>
                </a:solidFill>
              </a:rPr>
              <a:t>h</a:t>
            </a:r>
            <a:endParaRPr lang="es-AR" b="1" dirty="0">
              <a:solidFill>
                <a:srgbClr val="FF0000"/>
              </a:solidFill>
            </a:endParaRPr>
          </a:p>
        </p:txBody>
      </p:sp>
      <p:cxnSp>
        <p:nvCxnSpPr>
          <p:cNvPr id="28" name="Conector recto de flecha 27">
            <a:extLst>
              <a:ext uri="{FF2B5EF4-FFF2-40B4-BE49-F238E27FC236}">
                <a16:creationId xmlns:a16="http://schemas.microsoft.com/office/drawing/2014/main" id="{F98A8AC9-05B9-49C7-8125-11E43D536523}"/>
              </a:ext>
            </a:extLst>
          </p:cNvPr>
          <p:cNvCxnSpPr>
            <a:cxnSpLocks/>
          </p:cNvCxnSpPr>
          <p:nvPr/>
        </p:nvCxnSpPr>
        <p:spPr>
          <a:xfrm>
            <a:off x="6672064" y="4957904"/>
            <a:ext cx="576064"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751A0580-5960-4FE4-9D20-13B7731E1C9C}"/>
              </a:ext>
            </a:extLst>
          </p:cNvPr>
          <p:cNvSpPr txBox="1"/>
          <p:nvPr/>
        </p:nvSpPr>
        <p:spPr>
          <a:xfrm>
            <a:off x="6816080" y="4941168"/>
            <a:ext cx="216024" cy="369332"/>
          </a:xfrm>
          <a:prstGeom prst="rect">
            <a:avLst/>
          </a:prstGeom>
          <a:noFill/>
        </p:spPr>
        <p:txBody>
          <a:bodyPr wrap="square" rtlCol="0">
            <a:spAutoFit/>
          </a:bodyPr>
          <a:lstStyle/>
          <a:p>
            <a:r>
              <a:rPr lang="en-US" b="1" dirty="0">
                <a:solidFill>
                  <a:srgbClr val="FF0000"/>
                </a:solidFill>
              </a:rPr>
              <a:t>h</a:t>
            </a:r>
            <a:endParaRPr lang="es-AR" b="1" dirty="0">
              <a:solidFill>
                <a:srgbClr val="FF0000"/>
              </a:solidFill>
            </a:endParaRPr>
          </a:p>
        </p:txBody>
      </p:sp>
      <p:cxnSp>
        <p:nvCxnSpPr>
          <p:cNvPr id="30" name="Conector recto de flecha 29">
            <a:extLst>
              <a:ext uri="{FF2B5EF4-FFF2-40B4-BE49-F238E27FC236}">
                <a16:creationId xmlns:a16="http://schemas.microsoft.com/office/drawing/2014/main" id="{A35F98CE-32B3-464F-B051-642664E2934F}"/>
              </a:ext>
            </a:extLst>
          </p:cNvPr>
          <p:cNvCxnSpPr>
            <a:cxnSpLocks/>
          </p:cNvCxnSpPr>
          <p:nvPr/>
        </p:nvCxnSpPr>
        <p:spPr>
          <a:xfrm>
            <a:off x="7104112" y="4957904"/>
            <a:ext cx="576064"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ED7694CD-F208-4FCD-A396-83247125831E}"/>
              </a:ext>
            </a:extLst>
          </p:cNvPr>
          <p:cNvSpPr txBox="1"/>
          <p:nvPr/>
        </p:nvSpPr>
        <p:spPr>
          <a:xfrm>
            <a:off x="7248128" y="4941168"/>
            <a:ext cx="216024" cy="369332"/>
          </a:xfrm>
          <a:prstGeom prst="rect">
            <a:avLst/>
          </a:prstGeom>
          <a:noFill/>
        </p:spPr>
        <p:txBody>
          <a:bodyPr wrap="square" rtlCol="0">
            <a:spAutoFit/>
          </a:bodyPr>
          <a:lstStyle/>
          <a:p>
            <a:r>
              <a:rPr lang="en-US" b="1" dirty="0">
                <a:solidFill>
                  <a:srgbClr val="FF0000"/>
                </a:solidFill>
              </a:rPr>
              <a:t>h</a:t>
            </a:r>
            <a:endParaRPr lang="es-AR" b="1" dirty="0">
              <a:solidFill>
                <a:srgbClr val="FF0000"/>
              </a:solidFill>
            </a:endParaRPr>
          </a:p>
        </p:txBody>
      </p:sp>
      <p:sp>
        <p:nvSpPr>
          <p:cNvPr id="3" name="CuadroTexto 2">
            <a:extLst>
              <a:ext uri="{FF2B5EF4-FFF2-40B4-BE49-F238E27FC236}">
                <a16:creationId xmlns:a16="http://schemas.microsoft.com/office/drawing/2014/main" id="{FD7A9402-ED92-46D4-A0E5-6957C4A04904}"/>
              </a:ext>
            </a:extLst>
          </p:cNvPr>
          <p:cNvSpPr txBox="1"/>
          <p:nvPr/>
        </p:nvSpPr>
        <p:spPr>
          <a:xfrm>
            <a:off x="9120336" y="1124744"/>
            <a:ext cx="2429239" cy="2616101"/>
          </a:xfrm>
          <a:prstGeom prst="rect">
            <a:avLst/>
          </a:prstGeom>
          <a:noFill/>
        </p:spPr>
        <p:txBody>
          <a:bodyPr wrap="square" rtlCol="0">
            <a:spAutoFit/>
          </a:bodyPr>
          <a:lstStyle/>
          <a:p>
            <a:r>
              <a:rPr lang="es-AR" dirty="0"/>
              <a:t>Integración con Trapecios en Matlab/Octave</a:t>
            </a:r>
          </a:p>
          <a:p>
            <a:endParaRPr lang="es-AR" dirty="0"/>
          </a:p>
          <a:p>
            <a:r>
              <a:rPr lang="en-US" sz="2000" b="1" dirty="0"/>
              <a:t>&gt;&gt;</a:t>
            </a:r>
            <a:r>
              <a:rPr lang="en-US" sz="2000" b="1" dirty="0" err="1"/>
              <a:t>trapz</a:t>
            </a:r>
            <a:r>
              <a:rPr lang="en-US" sz="2000" b="1" dirty="0"/>
              <a:t>(X,Y)</a:t>
            </a:r>
          </a:p>
          <a:p>
            <a:endParaRPr lang="en-US" dirty="0"/>
          </a:p>
          <a:p>
            <a:r>
              <a:rPr lang="en-US" dirty="0"/>
              <a:t>Con x no </a:t>
            </a:r>
            <a:r>
              <a:rPr lang="en-US" dirty="0" err="1"/>
              <a:t>necesariamente</a:t>
            </a:r>
            <a:r>
              <a:rPr lang="en-US" dirty="0"/>
              <a:t> </a:t>
            </a:r>
            <a:r>
              <a:rPr lang="en-US" dirty="0" err="1"/>
              <a:t>equiespaciado</a:t>
            </a:r>
            <a:endParaRPr lang="es-AR" dirty="0"/>
          </a:p>
        </p:txBody>
      </p:sp>
    </p:spTree>
    <p:extLst>
      <p:ext uri="{BB962C8B-B14F-4D97-AF65-F5344CB8AC3E}">
        <p14:creationId xmlns:p14="http://schemas.microsoft.com/office/powerpoint/2010/main" val="378707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p:bldP spid="21" grpId="0"/>
      <p:bldP spid="23" grpId="0"/>
      <p:bldP spid="25" grpId="0"/>
      <p:bldP spid="27" grpId="0"/>
      <p:bldP spid="29" grpId="0"/>
      <p:bldP spid="31"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537970" y="184176"/>
            <a:ext cx="8985767" cy="830997"/>
          </a:xfrm>
          <a:prstGeom prst="rect">
            <a:avLst/>
          </a:prstGeom>
          <a:noFill/>
        </p:spPr>
        <p:txBody>
          <a:bodyPr wrap="square" rtlCol="0">
            <a:spAutoFit/>
          </a:bodyPr>
          <a:lstStyle/>
          <a:p>
            <a:pPr algn="ctr"/>
            <a:r>
              <a:rPr lang="es-AR" sz="2400" dirty="0">
                <a:latin typeface="Impact" panose="020B0806030902050204" pitchFamily="34" charset="0"/>
              </a:rPr>
              <a:t>I n t e g r a c i </a:t>
            </a:r>
            <a:r>
              <a:rPr lang="es-AR" sz="2400" dirty="0" err="1">
                <a:latin typeface="Impact" panose="020B0806030902050204" pitchFamily="34" charset="0"/>
              </a:rPr>
              <a:t>ó</a:t>
            </a:r>
            <a:r>
              <a:rPr lang="es-AR" sz="2400" dirty="0">
                <a:latin typeface="Impact" panose="020B0806030902050204" pitchFamily="34" charset="0"/>
              </a:rPr>
              <a:t> n     </a:t>
            </a:r>
            <a:r>
              <a:rPr lang="es-AR" sz="2400" dirty="0" err="1">
                <a:latin typeface="Impact" panose="020B0806030902050204" pitchFamily="34" charset="0"/>
              </a:rPr>
              <a:t>N</a:t>
            </a:r>
            <a:r>
              <a:rPr lang="es-AR" sz="2400" dirty="0">
                <a:latin typeface="Impact" panose="020B0806030902050204" pitchFamily="34" charset="0"/>
              </a:rPr>
              <a:t> u m é r i c a  -  </a:t>
            </a:r>
            <a:r>
              <a:rPr lang="es-AR" sz="2400" i="1" dirty="0">
                <a:solidFill>
                  <a:srgbClr val="FF0000"/>
                </a:solidFill>
                <a:latin typeface="Impact" panose="020B0806030902050204" pitchFamily="34" charset="0"/>
              </a:rPr>
              <a:t>M é t o d o s   C o m p u e s t o s</a:t>
            </a:r>
          </a:p>
          <a:p>
            <a:pPr algn="ctr"/>
            <a:r>
              <a:rPr lang="es-AR" sz="2400" dirty="0">
                <a:latin typeface="Impact" panose="020B0806030902050204" pitchFamily="34" charset="0"/>
              </a:rPr>
              <a:t>MÉTODO COMPUESTO DE SIMPSON</a:t>
            </a:r>
            <a:endParaRPr lang="es-AR" sz="2800" dirty="0">
              <a:latin typeface="Impact" panose="020B0806030902050204" pitchFamily="34" charset="0"/>
            </a:endParaRPr>
          </a:p>
        </p:txBody>
      </p:sp>
      <p:graphicFrame>
        <p:nvGraphicFramePr>
          <p:cNvPr id="9" name="Objeto 8">
            <a:extLst>
              <a:ext uri="{FF2B5EF4-FFF2-40B4-BE49-F238E27FC236}">
                <a16:creationId xmlns:a16="http://schemas.microsoft.com/office/drawing/2014/main" id="{E4C70D1D-05F2-4D6B-9EFD-AE288A9CF778}"/>
              </a:ext>
            </a:extLst>
          </p:cNvPr>
          <p:cNvGraphicFramePr>
            <a:graphicFrameLocks noChangeAspect="1"/>
          </p:cNvGraphicFramePr>
          <p:nvPr/>
        </p:nvGraphicFramePr>
        <p:xfrm>
          <a:off x="1831976" y="5522168"/>
          <a:ext cx="5508625" cy="1219200"/>
        </p:xfrm>
        <a:graphic>
          <a:graphicData uri="http://schemas.openxmlformats.org/presentationml/2006/ole">
            <mc:AlternateContent xmlns:mc="http://schemas.openxmlformats.org/markup-compatibility/2006">
              <mc:Choice xmlns:v="urn:schemas-microsoft-com:vml" Requires="v">
                <p:oleObj name="Ecuación" r:id="rId2" imgW="2755800" imgH="609480" progId="Equation.3">
                  <p:embed/>
                </p:oleObj>
              </mc:Choice>
              <mc:Fallback>
                <p:oleObj name="Ecuación" r:id="rId2" imgW="2755800" imgH="609480" progId="Equation.3">
                  <p:embed/>
                  <p:pic>
                    <p:nvPicPr>
                      <p:cNvPr id="9" name="Objeto 8">
                        <a:extLst>
                          <a:ext uri="{FF2B5EF4-FFF2-40B4-BE49-F238E27FC236}">
                            <a16:creationId xmlns:a16="http://schemas.microsoft.com/office/drawing/2014/main" id="{E4C70D1D-05F2-4D6B-9EFD-AE288A9CF778}"/>
                          </a:ext>
                        </a:extLst>
                      </p:cNvPr>
                      <p:cNvPicPr/>
                      <p:nvPr/>
                    </p:nvPicPr>
                    <p:blipFill>
                      <a:blip r:embed="rId3"/>
                      <a:stretch>
                        <a:fillRect/>
                      </a:stretch>
                    </p:blipFill>
                    <p:spPr>
                      <a:xfrm>
                        <a:off x="1831976" y="5522168"/>
                        <a:ext cx="5508625" cy="1219200"/>
                      </a:xfrm>
                      <a:prstGeom prst="rect">
                        <a:avLst/>
                      </a:prstGeom>
                      <a:solidFill>
                        <a:schemeClr val="accent3">
                          <a:lumMod val="50000"/>
                          <a:alpha val="48000"/>
                        </a:schemeClr>
                      </a:solidFill>
                    </p:spPr>
                  </p:pic>
                </p:oleObj>
              </mc:Fallback>
            </mc:AlternateContent>
          </a:graphicData>
        </a:graphic>
      </p:graphicFrame>
      <p:sp>
        <p:nvSpPr>
          <p:cNvPr id="10" name="Flecha: curvada hacia la derecha 9">
            <a:extLst>
              <a:ext uri="{FF2B5EF4-FFF2-40B4-BE49-F238E27FC236}">
                <a16:creationId xmlns:a16="http://schemas.microsoft.com/office/drawing/2014/main" id="{0BCA816A-A418-42D5-A83A-C541E2BDB99F}"/>
              </a:ext>
            </a:extLst>
          </p:cNvPr>
          <p:cNvSpPr/>
          <p:nvPr/>
        </p:nvSpPr>
        <p:spPr>
          <a:xfrm rot="20390848">
            <a:off x="1532260" y="4375563"/>
            <a:ext cx="901455" cy="1542237"/>
          </a:xfrm>
          <a:prstGeom prst="curvedRightArrow">
            <a:avLst/>
          </a:prstGeom>
          <a:solidFill>
            <a:schemeClr val="accent3">
              <a:lumMod val="50000"/>
              <a:alpha val="58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1" name="CuadroTexto 10">
            <a:extLst>
              <a:ext uri="{FF2B5EF4-FFF2-40B4-BE49-F238E27FC236}">
                <a16:creationId xmlns:a16="http://schemas.microsoft.com/office/drawing/2014/main" id="{79137512-EC12-4F08-9DA7-7B6FD4E7A165}"/>
              </a:ext>
            </a:extLst>
          </p:cNvPr>
          <p:cNvSpPr txBox="1"/>
          <p:nvPr/>
        </p:nvSpPr>
        <p:spPr>
          <a:xfrm>
            <a:off x="2222380" y="3721620"/>
            <a:ext cx="2001413" cy="923330"/>
          </a:xfrm>
          <a:prstGeom prst="rect">
            <a:avLst/>
          </a:prstGeom>
          <a:noFill/>
        </p:spPr>
        <p:txBody>
          <a:bodyPr wrap="square" rtlCol="0">
            <a:spAutoFit/>
          </a:bodyPr>
          <a:lstStyle/>
          <a:p>
            <a:r>
              <a:rPr lang="es-AR" dirty="0">
                <a:solidFill>
                  <a:schemeClr val="accent3">
                    <a:lumMod val="50000"/>
                  </a:schemeClr>
                </a:solidFill>
                <a:latin typeface="Franklin Gothic Book" panose="020B0503020102020204" pitchFamily="34" charset="0"/>
              </a:rPr>
              <a:t>Fórmula de Simpson Compuesta</a:t>
            </a:r>
          </a:p>
        </p:txBody>
      </p:sp>
      <p:graphicFrame>
        <p:nvGraphicFramePr>
          <p:cNvPr id="12" name="Objeto 11">
            <a:extLst>
              <a:ext uri="{FF2B5EF4-FFF2-40B4-BE49-F238E27FC236}">
                <a16:creationId xmlns:a16="http://schemas.microsoft.com/office/drawing/2014/main" id="{CD7D1CC5-CD9C-4D4E-8C2F-B2F4B7999C46}"/>
              </a:ext>
            </a:extLst>
          </p:cNvPr>
          <p:cNvGraphicFramePr>
            <a:graphicFrameLocks noChangeAspect="1"/>
          </p:cNvGraphicFramePr>
          <p:nvPr/>
        </p:nvGraphicFramePr>
        <p:xfrm>
          <a:off x="7355440" y="5555480"/>
          <a:ext cx="2773008" cy="826308"/>
        </p:xfrm>
        <a:graphic>
          <a:graphicData uri="http://schemas.openxmlformats.org/presentationml/2006/ole">
            <mc:AlternateContent xmlns:mc="http://schemas.openxmlformats.org/markup-compatibility/2006">
              <mc:Choice xmlns:v="urn:schemas-microsoft-com:vml" Requires="v">
                <p:oleObj name="Ecuación" r:id="rId4" imgW="1320480" imgH="393480" progId="Equation.3">
                  <p:embed/>
                </p:oleObj>
              </mc:Choice>
              <mc:Fallback>
                <p:oleObj name="Ecuación" r:id="rId4" imgW="1320480" imgH="393480" progId="Equation.3">
                  <p:embed/>
                  <p:pic>
                    <p:nvPicPr>
                      <p:cNvPr id="12" name="Objeto 11">
                        <a:extLst>
                          <a:ext uri="{FF2B5EF4-FFF2-40B4-BE49-F238E27FC236}">
                            <a16:creationId xmlns:a16="http://schemas.microsoft.com/office/drawing/2014/main" id="{CD7D1CC5-CD9C-4D4E-8C2F-B2F4B7999C46}"/>
                          </a:ext>
                        </a:extLst>
                      </p:cNvPr>
                      <p:cNvPicPr/>
                      <p:nvPr/>
                    </p:nvPicPr>
                    <p:blipFill>
                      <a:blip r:embed="rId5"/>
                      <a:stretch>
                        <a:fillRect/>
                      </a:stretch>
                    </p:blipFill>
                    <p:spPr>
                      <a:xfrm>
                        <a:off x="7355440" y="5555480"/>
                        <a:ext cx="2773008" cy="826308"/>
                      </a:xfrm>
                      <a:prstGeom prst="rect">
                        <a:avLst/>
                      </a:prstGeom>
                      <a:solidFill>
                        <a:srgbClr val="FFFF00">
                          <a:alpha val="38000"/>
                        </a:srgbClr>
                      </a:solidFill>
                    </p:spPr>
                  </p:pic>
                </p:oleObj>
              </mc:Fallback>
            </mc:AlternateContent>
          </a:graphicData>
        </a:graphic>
      </p:graphicFrame>
      <p:sp>
        <p:nvSpPr>
          <p:cNvPr id="13" name="Flecha: curvada hacia la derecha 12">
            <a:extLst>
              <a:ext uri="{FF2B5EF4-FFF2-40B4-BE49-F238E27FC236}">
                <a16:creationId xmlns:a16="http://schemas.microsoft.com/office/drawing/2014/main" id="{60ECBD93-00BC-4AEF-943B-0177E57978E6}"/>
              </a:ext>
            </a:extLst>
          </p:cNvPr>
          <p:cNvSpPr/>
          <p:nvPr/>
        </p:nvSpPr>
        <p:spPr>
          <a:xfrm rot="2429117" flipH="1">
            <a:off x="9620561" y="4293913"/>
            <a:ext cx="923546" cy="1881504"/>
          </a:xfrm>
          <a:prstGeom prst="curvedRightArrow">
            <a:avLst/>
          </a:prstGeom>
          <a:solidFill>
            <a:srgbClr val="FFFF00">
              <a:alpha val="38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4" name="CuadroTexto 13">
            <a:extLst>
              <a:ext uri="{FF2B5EF4-FFF2-40B4-BE49-F238E27FC236}">
                <a16:creationId xmlns:a16="http://schemas.microsoft.com/office/drawing/2014/main" id="{CA178CBB-7E65-4E91-97AE-8A9F15374F7B}"/>
              </a:ext>
            </a:extLst>
          </p:cNvPr>
          <p:cNvSpPr txBox="1"/>
          <p:nvPr/>
        </p:nvSpPr>
        <p:spPr>
          <a:xfrm>
            <a:off x="9237416" y="3933057"/>
            <a:ext cx="1086836" cy="646331"/>
          </a:xfrm>
          <a:prstGeom prst="rect">
            <a:avLst/>
          </a:prstGeom>
          <a:noFill/>
        </p:spPr>
        <p:txBody>
          <a:bodyPr wrap="square" rtlCol="0">
            <a:spAutoFit/>
          </a:bodyPr>
          <a:lstStyle/>
          <a:p>
            <a:r>
              <a:rPr lang="es-AR" dirty="0">
                <a:solidFill>
                  <a:srgbClr val="FFC000"/>
                </a:solidFill>
                <a:latin typeface="Franklin Gothic Book" panose="020B0503020102020204" pitchFamily="34" charset="0"/>
              </a:rPr>
              <a:t>Error Asociado</a:t>
            </a:r>
          </a:p>
        </p:txBody>
      </p:sp>
      <p:cxnSp>
        <p:nvCxnSpPr>
          <p:cNvPr id="16" name="Conector recto de flecha 15">
            <a:extLst>
              <a:ext uri="{FF2B5EF4-FFF2-40B4-BE49-F238E27FC236}">
                <a16:creationId xmlns:a16="http://schemas.microsoft.com/office/drawing/2014/main" id="{C3137E65-769C-4E11-907A-A2EB7E335189}"/>
              </a:ext>
            </a:extLst>
          </p:cNvPr>
          <p:cNvCxnSpPr>
            <a:cxnSpLocks/>
          </p:cNvCxnSpPr>
          <p:nvPr/>
        </p:nvCxnSpPr>
        <p:spPr>
          <a:xfrm>
            <a:off x="4655840" y="4941168"/>
            <a:ext cx="576064"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68D8E5EE-9123-419B-9C56-EF2E2EBF95A6}"/>
              </a:ext>
            </a:extLst>
          </p:cNvPr>
          <p:cNvSpPr txBox="1"/>
          <p:nvPr/>
        </p:nvSpPr>
        <p:spPr>
          <a:xfrm>
            <a:off x="4799856" y="4924432"/>
            <a:ext cx="216024" cy="369332"/>
          </a:xfrm>
          <a:prstGeom prst="rect">
            <a:avLst/>
          </a:prstGeom>
          <a:noFill/>
        </p:spPr>
        <p:txBody>
          <a:bodyPr wrap="square" rtlCol="0">
            <a:spAutoFit/>
          </a:bodyPr>
          <a:lstStyle/>
          <a:p>
            <a:r>
              <a:rPr lang="en-US" b="1" dirty="0">
                <a:solidFill>
                  <a:srgbClr val="FF0000"/>
                </a:solidFill>
              </a:rPr>
              <a:t>h</a:t>
            </a:r>
            <a:endParaRPr lang="es-AR" b="1" dirty="0">
              <a:solidFill>
                <a:srgbClr val="FF0000"/>
              </a:solidFill>
            </a:endParaRPr>
          </a:p>
        </p:txBody>
      </p:sp>
      <p:cxnSp>
        <p:nvCxnSpPr>
          <p:cNvPr id="22" name="Conector recto de flecha 21">
            <a:extLst>
              <a:ext uri="{FF2B5EF4-FFF2-40B4-BE49-F238E27FC236}">
                <a16:creationId xmlns:a16="http://schemas.microsoft.com/office/drawing/2014/main" id="{A98A81D2-635B-4010-A262-713F26200A95}"/>
              </a:ext>
            </a:extLst>
          </p:cNvPr>
          <p:cNvCxnSpPr>
            <a:cxnSpLocks/>
          </p:cNvCxnSpPr>
          <p:nvPr/>
        </p:nvCxnSpPr>
        <p:spPr>
          <a:xfrm>
            <a:off x="5159896" y="4948612"/>
            <a:ext cx="576064"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C5848FEF-C3F2-45CA-9F2A-DA62270DFF10}"/>
              </a:ext>
            </a:extLst>
          </p:cNvPr>
          <p:cNvSpPr txBox="1"/>
          <p:nvPr/>
        </p:nvSpPr>
        <p:spPr>
          <a:xfrm>
            <a:off x="5303912" y="4931876"/>
            <a:ext cx="216024" cy="369332"/>
          </a:xfrm>
          <a:prstGeom prst="rect">
            <a:avLst/>
          </a:prstGeom>
          <a:noFill/>
        </p:spPr>
        <p:txBody>
          <a:bodyPr wrap="square" rtlCol="0">
            <a:spAutoFit/>
          </a:bodyPr>
          <a:lstStyle/>
          <a:p>
            <a:r>
              <a:rPr lang="en-US" b="1" dirty="0">
                <a:solidFill>
                  <a:srgbClr val="FF0000"/>
                </a:solidFill>
              </a:rPr>
              <a:t>h</a:t>
            </a:r>
            <a:endParaRPr lang="es-AR" b="1" dirty="0">
              <a:solidFill>
                <a:srgbClr val="FF0000"/>
              </a:solidFill>
            </a:endParaRPr>
          </a:p>
        </p:txBody>
      </p:sp>
      <p:cxnSp>
        <p:nvCxnSpPr>
          <p:cNvPr id="24" name="Conector recto de flecha 23">
            <a:extLst>
              <a:ext uri="{FF2B5EF4-FFF2-40B4-BE49-F238E27FC236}">
                <a16:creationId xmlns:a16="http://schemas.microsoft.com/office/drawing/2014/main" id="{1DAD965E-20C7-4A80-B7C0-2500C5F621CE}"/>
              </a:ext>
            </a:extLst>
          </p:cNvPr>
          <p:cNvCxnSpPr>
            <a:cxnSpLocks/>
          </p:cNvCxnSpPr>
          <p:nvPr/>
        </p:nvCxnSpPr>
        <p:spPr>
          <a:xfrm>
            <a:off x="5663952" y="4957904"/>
            <a:ext cx="576064"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5671C7A2-483B-4D57-AAB1-386ED62E5738}"/>
              </a:ext>
            </a:extLst>
          </p:cNvPr>
          <p:cNvSpPr txBox="1"/>
          <p:nvPr/>
        </p:nvSpPr>
        <p:spPr>
          <a:xfrm>
            <a:off x="5807968" y="4941168"/>
            <a:ext cx="216024" cy="369332"/>
          </a:xfrm>
          <a:prstGeom prst="rect">
            <a:avLst/>
          </a:prstGeom>
          <a:noFill/>
        </p:spPr>
        <p:txBody>
          <a:bodyPr wrap="square" rtlCol="0">
            <a:spAutoFit/>
          </a:bodyPr>
          <a:lstStyle/>
          <a:p>
            <a:r>
              <a:rPr lang="en-US" b="1" dirty="0">
                <a:solidFill>
                  <a:srgbClr val="FF0000"/>
                </a:solidFill>
              </a:rPr>
              <a:t>h</a:t>
            </a:r>
            <a:endParaRPr lang="es-AR" b="1" dirty="0">
              <a:solidFill>
                <a:srgbClr val="FF0000"/>
              </a:solidFill>
            </a:endParaRPr>
          </a:p>
        </p:txBody>
      </p:sp>
      <p:cxnSp>
        <p:nvCxnSpPr>
          <p:cNvPr id="26" name="Conector recto de flecha 25">
            <a:extLst>
              <a:ext uri="{FF2B5EF4-FFF2-40B4-BE49-F238E27FC236}">
                <a16:creationId xmlns:a16="http://schemas.microsoft.com/office/drawing/2014/main" id="{B2AF54A3-22F3-4C3F-B618-C8355690B0C5}"/>
              </a:ext>
            </a:extLst>
          </p:cNvPr>
          <p:cNvCxnSpPr>
            <a:cxnSpLocks/>
          </p:cNvCxnSpPr>
          <p:nvPr/>
        </p:nvCxnSpPr>
        <p:spPr>
          <a:xfrm>
            <a:off x="6168008" y="4957904"/>
            <a:ext cx="576064"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EBAFB96D-3D34-4D18-96FE-E8E92DCC2735}"/>
              </a:ext>
            </a:extLst>
          </p:cNvPr>
          <p:cNvSpPr txBox="1"/>
          <p:nvPr/>
        </p:nvSpPr>
        <p:spPr>
          <a:xfrm>
            <a:off x="6312024" y="4941168"/>
            <a:ext cx="216024" cy="369332"/>
          </a:xfrm>
          <a:prstGeom prst="rect">
            <a:avLst/>
          </a:prstGeom>
          <a:noFill/>
        </p:spPr>
        <p:txBody>
          <a:bodyPr wrap="square" rtlCol="0">
            <a:spAutoFit/>
          </a:bodyPr>
          <a:lstStyle/>
          <a:p>
            <a:r>
              <a:rPr lang="en-US" b="1" dirty="0">
                <a:solidFill>
                  <a:srgbClr val="FF0000"/>
                </a:solidFill>
              </a:rPr>
              <a:t>h</a:t>
            </a:r>
            <a:endParaRPr lang="es-AR" b="1" dirty="0">
              <a:solidFill>
                <a:srgbClr val="FF0000"/>
              </a:solidFill>
            </a:endParaRPr>
          </a:p>
        </p:txBody>
      </p:sp>
      <p:cxnSp>
        <p:nvCxnSpPr>
          <p:cNvPr id="28" name="Conector recto de flecha 27">
            <a:extLst>
              <a:ext uri="{FF2B5EF4-FFF2-40B4-BE49-F238E27FC236}">
                <a16:creationId xmlns:a16="http://schemas.microsoft.com/office/drawing/2014/main" id="{F98A8AC9-05B9-49C7-8125-11E43D536523}"/>
              </a:ext>
            </a:extLst>
          </p:cNvPr>
          <p:cNvCxnSpPr>
            <a:cxnSpLocks/>
          </p:cNvCxnSpPr>
          <p:nvPr/>
        </p:nvCxnSpPr>
        <p:spPr>
          <a:xfrm>
            <a:off x="6672064" y="4957904"/>
            <a:ext cx="576064"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751A0580-5960-4FE4-9D20-13B7731E1C9C}"/>
              </a:ext>
            </a:extLst>
          </p:cNvPr>
          <p:cNvSpPr txBox="1"/>
          <p:nvPr/>
        </p:nvSpPr>
        <p:spPr>
          <a:xfrm>
            <a:off x="6816080" y="4941168"/>
            <a:ext cx="216024" cy="369332"/>
          </a:xfrm>
          <a:prstGeom prst="rect">
            <a:avLst/>
          </a:prstGeom>
          <a:noFill/>
        </p:spPr>
        <p:txBody>
          <a:bodyPr wrap="square" rtlCol="0">
            <a:spAutoFit/>
          </a:bodyPr>
          <a:lstStyle/>
          <a:p>
            <a:r>
              <a:rPr lang="en-US" b="1" dirty="0">
                <a:solidFill>
                  <a:srgbClr val="FF0000"/>
                </a:solidFill>
              </a:rPr>
              <a:t>h</a:t>
            </a:r>
            <a:endParaRPr lang="es-AR" b="1" dirty="0">
              <a:solidFill>
                <a:srgbClr val="FF0000"/>
              </a:solidFill>
            </a:endParaRPr>
          </a:p>
        </p:txBody>
      </p:sp>
      <p:cxnSp>
        <p:nvCxnSpPr>
          <p:cNvPr id="30" name="Conector recto de flecha 29">
            <a:extLst>
              <a:ext uri="{FF2B5EF4-FFF2-40B4-BE49-F238E27FC236}">
                <a16:creationId xmlns:a16="http://schemas.microsoft.com/office/drawing/2014/main" id="{A35F98CE-32B3-464F-B051-642664E2934F}"/>
              </a:ext>
            </a:extLst>
          </p:cNvPr>
          <p:cNvCxnSpPr>
            <a:cxnSpLocks/>
          </p:cNvCxnSpPr>
          <p:nvPr/>
        </p:nvCxnSpPr>
        <p:spPr>
          <a:xfrm>
            <a:off x="7104112" y="4957904"/>
            <a:ext cx="576064"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ED7694CD-F208-4FCD-A396-83247125831E}"/>
              </a:ext>
            </a:extLst>
          </p:cNvPr>
          <p:cNvSpPr txBox="1"/>
          <p:nvPr/>
        </p:nvSpPr>
        <p:spPr>
          <a:xfrm>
            <a:off x="7248128" y="4941168"/>
            <a:ext cx="216024" cy="369332"/>
          </a:xfrm>
          <a:prstGeom prst="rect">
            <a:avLst/>
          </a:prstGeom>
          <a:noFill/>
        </p:spPr>
        <p:txBody>
          <a:bodyPr wrap="square" rtlCol="0">
            <a:spAutoFit/>
          </a:bodyPr>
          <a:lstStyle/>
          <a:p>
            <a:r>
              <a:rPr lang="en-US" b="1" dirty="0">
                <a:solidFill>
                  <a:srgbClr val="FF0000"/>
                </a:solidFill>
              </a:rPr>
              <a:t>h</a:t>
            </a:r>
            <a:endParaRPr lang="es-AR" b="1" dirty="0">
              <a:solidFill>
                <a:srgbClr val="FF0000"/>
              </a:solidFill>
            </a:endParaRPr>
          </a:p>
        </p:txBody>
      </p:sp>
      <p:pic>
        <p:nvPicPr>
          <p:cNvPr id="3" name="Imagen 2">
            <a:extLst>
              <a:ext uri="{FF2B5EF4-FFF2-40B4-BE49-F238E27FC236}">
                <a16:creationId xmlns:a16="http://schemas.microsoft.com/office/drawing/2014/main" id="{AAA95F69-2D3A-453C-98AD-6E660F29062B}"/>
              </a:ext>
            </a:extLst>
          </p:cNvPr>
          <p:cNvPicPr>
            <a:picLocks noChangeAspect="1"/>
          </p:cNvPicPr>
          <p:nvPr/>
        </p:nvPicPr>
        <p:blipFill>
          <a:blip r:embed="rId6"/>
          <a:stretch>
            <a:fillRect/>
          </a:stretch>
        </p:blipFill>
        <p:spPr>
          <a:xfrm>
            <a:off x="3557552" y="1529156"/>
            <a:ext cx="5076897" cy="3799688"/>
          </a:xfrm>
          <a:prstGeom prst="rect">
            <a:avLst/>
          </a:prstGeom>
        </p:spPr>
      </p:pic>
      <p:pic>
        <p:nvPicPr>
          <p:cNvPr id="6" name="Imagen 5">
            <a:extLst>
              <a:ext uri="{FF2B5EF4-FFF2-40B4-BE49-F238E27FC236}">
                <a16:creationId xmlns:a16="http://schemas.microsoft.com/office/drawing/2014/main" id="{B21B9BF5-39F3-4966-98F6-1BFB86265CC1}"/>
              </a:ext>
            </a:extLst>
          </p:cNvPr>
          <p:cNvPicPr>
            <a:picLocks noChangeAspect="1"/>
          </p:cNvPicPr>
          <p:nvPr/>
        </p:nvPicPr>
        <p:blipFill>
          <a:blip r:embed="rId7"/>
          <a:stretch>
            <a:fillRect/>
          </a:stretch>
        </p:blipFill>
        <p:spPr>
          <a:xfrm>
            <a:off x="3575721" y="1484784"/>
            <a:ext cx="5076897" cy="3799688"/>
          </a:xfrm>
          <a:prstGeom prst="rect">
            <a:avLst/>
          </a:prstGeom>
        </p:spPr>
      </p:pic>
      <p:pic>
        <p:nvPicPr>
          <p:cNvPr id="15" name="Imagen 14">
            <a:extLst>
              <a:ext uri="{FF2B5EF4-FFF2-40B4-BE49-F238E27FC236}">
                <a16:creationId xmlns:a16="http://schemas.microsoft.com/office/drawing/2014/main" id="{A342DA4D-AE01-473D-8D8F-47F10F3365AE}"/>
              </a:ext>
            </a:extLst>
          </p:cNvPr>
          <p:cNvPicPr>
            <a:picLocks noChangeAspect="1"/>
          </p:cNvPicPr>
          <p:nvPr/>
        </p:nvPicPr>
        <p:blipFill>
          <a:blip r:embed="rId8"/>
          <a:stretch>
            <a:fillRect/>
          </a:stretch>
        </p:blipFill>
        <p:spPr>
          <a:xfrm>
            <a:off x="3575721" y="1484784"/>
            <a:ext cx="5076897" cy="3799688"/>
          </a:xfrm>
          <a:prstGeom prst="rect">
            <a:avLst/>
          </a:prstGeom>
        </p:spPr>
      </p:pic>
    </p:spTree>
    <p:extLst>
      <p:ext uri="{BB962C8B-B14F-4D97-AF65-F5344CB8AC3E}">
        <p14:creationId xmlns:p14="http://schemas.microsoft.com/office/powerpoint/2010/main" val="267655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p:bldP spid="21" grpId="0"/>
      <p:bldP spid="23" grpId="0"/>
      <p:bldP spid="25" grpId="0"/>
      <p:bldP spid="27" grpId="0"/>
      <p:bldP spid="29"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8755114-64CF-4B2F-92F5-9877C9CDB2FD}"/>
              </a:ext>
            </a:extLst>
          </p:cNvPr>
          <p:cNvSpPr txBox="1"/>
          <p:nvPr/>
        </p:nvSpPr>
        <p:spPr>
          <a:xfrm>
            <a:off x="1828800" y="1153551"/>
            <a:ext cx="3854548" cy="769441"/>
          </a:xfrm>
          <a:prstGeom prst="rect">
            <a:avLst/>
          </a:prstGeom>
          <a:noFill/>
        </p:spPr>
        <p:txBody>
          <a:bodyPr wrap="square" rtlCol="0">
            <a:spAutoFit/>
          </a:bodyPr>
          <a:lstStyle/>
          <a:p>
            <a:r>
              <a:rPr lang="es-AR" sz="4400" dirty="0">
                <a:latin typeface="Cabin Sketch" panose="020B0503050202020004" pitchFamily="34" charset="0"/>
              </a:rPr>
              <a:t>FINALMENTE:</a:t>
            </a:r>
          </a:p>
        </p:txBody>
      </p:sp>
      <p:sp>
        <p:nvSpPr>
          <p:cNvPr id="3" name="CuadroTexto 2">
            <a:extLst>
              <a:ext uri="{FF2B5EF4-FFF2-40B4-BE49-F238E27FC236}">
                <a16:creationId xmlns:a16="http://schemas.microsoft.com/office/drawing/2014/main" id="{23700FBE-5DD6-4F43-96E3-E5DF1E4066DE}"/>
              </a:ext>
            </a:extLst>
          </p:cNvPr>
          <p:cNvSpPr txBox="1"/>
          <p:nvPr/>
        </p:nvSpPr>
        <p:spPr>
          <a:xfrm>
            <a:off x="3402037" y="2501704"/>
            <a:ext cx="7894320" cy="1446550"/>
          </a:xfrm>
          <a:prstGeom prst="rect">
            <a:avLst/>
          </a:prstGeom>
          <a:noFill/>
        </p:spPr>
        <p:txBody>
          <a:bodyPr wrap="square" rtlCol="0">
            <a:spAutoFit/>
          </a:bodyPr>
          <a:lstStyle/>
          <a:p>
            <a:r>
              <a:rPr lang="es-AR" sz="4400" dirty="0">
                <a:solidFill>
                  <a:srgbClr val="FF0000"/>
                </a:solidFill>
                <a:latin typeface="Cabin Sketch" panose="020B0503050202020004" pitchFamily="34" charset="0"/>
              </a:rPr>
              <a:t>SE PUEDEN MEZCLAR LOS MÉTODOS COMPUESTOS</a:t>
            </a:r>
          </a:p>
        </p:txBody>
      </p:sp>
      <p:sp>
        <p:nvSpPr>
          <p:cNvPr id="4" name="CuadroTexto 3">
            <a:extLst>
              <a:ext uri="{FF2B5EF4-FFF2-40B4-BE49-F238E27FC236}">
                <a16:creationId xmlns:a16="http://schemas.microsoft.com/office/drawing/2014/main" id="{6E4F7909-3285-4FEF-B6F7-BF5465947CBB}"/>
              </a:ext>
            </a:extLst>
          </p:cNvPr>
          <p:cNvSpPr txBox="1"/>
          <p:nvPr/>
        </p:nvSpPr>
        <p:spPr>
          <a:xfrm>
            <a:off x="3371557" y="4581380"/>
            <a:ext cx="7894320" cy="2123658"/>
          </a:xfrm>
          <a:prstGeom prst="rect">
            <a:avLst/>
          </a:prstGeom>
          <a:noFill/>
        </p:spPr>
        <p:txBody>
          <a:bodyPr wrap="square" rtlCol="0">
            <a:spAutoFit/>
          </a:bodyPr>
          <a:lstStyle/>
          <a:p>
            <a:r>
              <a:rPr lang="es-AR" sz="4400" dirty="0">
                <a:solidFill>
                  <a:schemeClr val="accent6">
                    <a:lumMod val="50000"/>
                  </a:schemeClr>
                </a:solidFill>
                <a:latin typeface="Cabin Sketch" panose="020B0503050202020004" pitchFamily="34" charset="0"/>
              </a:rPr>
              <a:t>SE PUEDEN MEZCLAR MÉTODOS SIMPLES Y MÉTODOS COMPUESTOS</a:t>
            </a:r>
          </a:p>
        </p:txBody>
      </p:sp>
    </p:spTree>
    <p:extLst>
      <p:ext uri="{BB962C8B-B14F-4D97-AF65-F5344CB8AC3E}">
        <p14:creationId xmlns:p14="http://schemas.microsoft.com/office/powerpoint/2010/main" val="1681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372</Words>
  <Application>Microsoft Office PowerPoint</Application>
  <PresentationFormat>Panorámica</PresentationFormat>
  <Paragraphs>38</Paragraphs>
  <Slides>5</Slides>
  <Notes>0</Notes>
  <HiddenSlides>0</HiddenSlides>
  <MMClips>0</MMClips>
  <ScaleCrop>false</ScaleCrop>
  <HeadingPairs>
    <vt:vector size="8" baseType="variant">
      <vt:variant>
        <vt:lpstr>Fuentes usadas</vt:lpstr>
      </vt:variant>
      <vt:variant>
        <vt:i4>6</vt:i4>
      </vt:variant>
      <vt:variant>
        <vt:lpstr>Tema</vt:lpstr>
      </vt:variant>
      <vt:variant>
        <vt:i4>2</vt:i4>
      </vt:variant>
      <vt:variant>
        <vt:lpstr>Servidores OLE incrustados</vt:lpstr>
      </vt:variant>
      <vt:variant>
        <vt:i4>1</vt:i4>
      </vt:variant>
      <vt:variant>
        <vt:lpstr>Títulos de diapositiva</vt:lpstr>
      </vt:variant>
      <vt:variant>
        <vt:i4>5</vt:i4>
      </vt:variant>
    </vt:vector>
  </HeadingPairs>
  <TitlesOfParts>
    <vt:vector size="14" baseType="lpstr">
      <vt:lpstr>Arial</vt:lpstr>
      <vt:lpstr>Cabin Sketch</vt:lpstr>
      <vt:lpstr>Calibri</vt:lpstr>
      <vt:lpstr>Calibri Light</vt:lpstr>
      <vt:lpstr>Franklin Gothic Book</vt:lpstr>
      <vt:lpstr>Impact</vt:lpstr>
      <vt:lpstr>Tema de Office</vt:lpstr>
      <vt:lpstr>1_Tema de Office</vt:lpstr>
      <vt:lpstr>Ecuación</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Guillermo</dc:creator>
  <cp:lastModifiedBy>osvaldo mena</cp:lastModifiedBy>
  <cp:revision>7</cp:revision>
  <dcterms:created xsi:type="dcterms:W3CDTF">2019-10-19T02:42:06Z</dcterms:created>
  <dcterms:modified xsi:type="dcterms:W3CDTF">2024-05-02T01:43:41Z</dcterms:modified>
</cp:coreProperties>
</file>